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8" r:id="rId3"/>
    <p:sldId id="261" r:id="rId4"/>
    <p:sldId id="264" r:id="rId5"/>
    <p:sldId id="259" r:id="rId6"/>
    <p:sldId id="260" r:id="rId7"/>
    <p:sldId id="262" r:id="rId8"/>
    <p:sldId id="268" r:id="rId9"/>
    <p:sldId id="266" r:id="rId10"/>
    <p:sldId id="267" r:id="rId1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08서울한강체 M" panose="02020603020101020101" pitchFamily="18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푸른전남 Medium" panose="020B0603000000000000" pitchFamily="50" charset="-127"/>
      <p:bold r:id="rId19"/>
    </p:embeddedFont>
    <p:embeddedFont>
      <p:font typeface="푸른전남" panose="020B0503000000000000" pitchFamily="50" charset="-127"/>
      <p:regular r:id="rId20"/>
      <p:bold r:id="rId21"/>
    </p:embeddedFont>
    <p:embeddedFont>
      <p:font typeface="환경R" panose="02020503020101020101" pitchFamily="18" charset="-127"/>
      <p:regular r:id="rId22"/>
    </p:embeddedFont>
    <p:embeddedFont>
      <p:font typeface="환경B" panose="02020503020101020101" pitchFamily="18" charset="-127"/>
      <p:regular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92A0"/>
    <a:srgbClr val="ABAA89"/>
    <a:srgbClr val="E8ADAD"/>
    <a:srgbClr val="886888"/>
    <a:srgbClr val="705B7F"/>
    <a:srgbClr val="CBCBCB"/>
    <a:srgbClr val="607886"/>
    <a:srgbClr val="7D7C59"/>
    <a:srgbClr val="DA7C7C"/>
    <a:srgbClr val="6D5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72" y="108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442040926386437E-2"/>
          <c:y val="3.4375000000000003E-2"/>
          <c:w val="0.90711567846121577"/>
          <c:h val="0.931250000000000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886888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B41-4F96-8EFF-E30B01108019}"/>
              </c:ext>
            </c:extLst>
          </c:dPt>
          <c:dPt>
            <c:idx val="1"/>
            <c:bubble3D val="0"/>
            <c:spPr>
              <a:solidFill>
                <a:srgbClr val="E8ADAD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B41-4F96-8EFF-E30B01108019}"/>
              </c:ext>
            </c:extLst>
          </c:dPt>
          <c:dPt>
            <c:idx val="2"/>
            <c:bubble3D val="0"/>
            <c:spPr>
              <a:solidFill>
                <a:srgbClr val="ABAA89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B41-4F96-8EFF-E30B01108019}"/>
              </c:ext>
            </c:extLst>
          </c:dPt>
          <c:dPt>
            <c:idx val="3"/>
            <c:bubble3D val="0"/>
            <c:spPr>
              <a:solidFill>
                <a:srgbClr val="7B92A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B41-4F96-8EFF-E30B01108019}"/>
              </c:ext>
            </c:extLst>
          </c:dPt>
          <c:cat>
            <c:strRef>
              <c:f>Sheet1!$A$2:$A$5</c:f>
              <c:strCache>
                <c:ptCount val="4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  <c:pt idx="3">
                  <c:v>항목4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2</c:v>
                </c:pt>
                <c:pt idx="2">
                  <c:v>1.5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B41-4F96-8EFF-E30B01108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33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02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81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11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0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1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2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31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58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7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359C0-8A90-4FAE-B52F-59F4C30AAFA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07B91-5DD8-44D9-92A1-749CABC33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kogl.or.kr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7.svg"/><Relationship Id="rId3" Type="http://schemas.openxmlformats.org/officeDocument/2006/relationships/image" Target="../media/image18.png"/><Relationship Id="rId7" Type="http://schemas.openxmlformats.org/officeDocument/2006/relationships/image" Target="../media/image31.sv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523D76E0-F1AD-4A00-B6D6-3F8A45A4AA06}"/>
              </a:ext>
            </a:extLst>
          </p:cNvPr>
          <p:cNvSpPr/>
          <p:nvPr/>
        </p:nvSpPr>
        <p:spPr>
          <a:xfrm>
            <a:off x="847725" y="2543175"/>
            <a:ext cx="1914525" cy="1914525"/>
          </a:xfrm>
          <a:prstGeom prst="rect">
            <a:avLst/>
          </a:prstGeom>
          <a:solidFill>
            <a:srgbClr val="C0C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095750" y="1544972"/>
            <a:ext cx="5108402" cy="3594065"/>
            <a:chOff x="3794620" y="1544972"/>
            <a:chExt cx="5108402" cy="35940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5528D14-BCD8-4251-B644-11C9A9622391}"/>
                </a:ext>
              </a:extLst>
            </p:cNvPr>
            <p:cNvSpPr txBox="1"/>
            <p:nvPr/>
          </p:nvSpPr>
          <p:spPr>
            <a:xfrm>
              <a:off x="3937495" y="1544972"/>
              <a:ext cx="49655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en-US" altLang="ko-KR" sz="1600" spc="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rPr>
                <a:t>CAMPUS</a:t>
              </a:r>
              <a:endParaRPr lang="ko-KR" altLang="en-US" sz="1600" spc="5000" dirty="0">
                <a:solidFill>
                  <a:schemeClr val="tx1">
                    <a:lumMod val="85000"/>
                    <a:lumOff val="15000"/>
                  </a:schemeClr>
                </a:solidFill>
                <a:latin typeface="환경B" panose="02020503020101020101" pitchFamily="18" charset="-127"/>
                <a:ea typeface="환경B" panose="02020503020101020101" pitchFamily="18" charset="-127"/>
                <a:cs typeface="환경B" panose="02020503020101020101" pitchFamily="18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A0693675-9123-4B6B-A48F-6DB1DDDEF6A6}"/>
                </a:ext>
              </a:extLst>
            </p:cNvPr>
            <p:cNvGrpSpPr/>
            <p:nvPr/>
          </p:nvGrpSpPr>
          <p:grpSpPr>
            <a:xfrm>
              <a:off x="3794620" y="1638300"/>
              <a:ext cx="4555652" cy="3457198"/>
              <a:chOff x="3994645" y="1497347"/>
              <a:chExt cx="5219285" cy="422635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AB8F6509-0DFB-4188-976A-01DBC4461A78}"/>
                  </a:ext>
                </a:extLst>
              </p:cNvPr>
              <p:cNvSpPr txBox="1"/>
              <p:nvPr/>
            </p:nvSpPr>
            <p:spPr>
              <a:xfrm>
                <a:off x="3994645" y="1497347"/>
                <a:ext cx="1862596" cy="3235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6600" dirty="0">
                    <a:solidFill>
                      <a:srgbClr val="7E5F7E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T</a:t>
                </a:r>
                <a:endParaRPr lang="ko-KR" altLang="en-US" sz="16600" dirty="0">
                  <a:solidFill>
                    <a:srgbClr val="7E5F7E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00CA90F1-C755-4ADE-B491-5954383DE5F2}"/>
                  </a:ext>
                </a:extLst>
              </p:cNvPr>
              <p:cNvSpPr txBox="1"/>
              <p:nvPr/>
            </p:nvSpPr>
            <p:spPr>
              <a:xfrm>
                <a:off x="5099545" y="2268872"/>
                <a:ext cx="968211" cy="3235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6600" dirty="0" err="1">
                    <a:solidFill>
                      <a:srgbClr val="DAA2A2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i</a:t>
                </a:r>
                <a:endParaRPr lang="ko-KR" altLang="en-US" sz="16600" dirty="0">
                  <a:solidFill>
                    <a:srgbClr val="DAA2A2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3BBB1103-AD07-4580-8F6C-F20B712697B9}"/>
                  </a:ext>
                </a:extLst>
              </p:cNvPr>
              <p:cNvSpPr txBox="1"/>
              <p:nvPr/>
            </p:nvSpPr>
            <p:spPr>
              <a:xfrm>
                <a:off x="5785345" y="2021222"/>
                <a:ext cx="1274910" cy="3235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6600" dirty="0">
                    <a:solidFill>
                      <a:srgbClr val="A09F7F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t</a:t>
                </a:r>
                <a:endParaRPr lang="ko-KR" altLang="en-US" sz="16600" dirty="0">
                  <a:solidFill>
                    <a:srgbClr val="A09F7F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1B95A0AE-41F7-4782-87A7-34C2EAF6C278}"/>
                  </a:ext>
                </a:extLst>
              </p:cNvPr>
              <p:cNvSpPr txBox="1"/>
              <p:nvPr/>
            </p:nvSpPr>
            <p:spPr>
              <a:xfrm>
                <a:off x="6814046" y="2021222"/>
                <a:ext cx="962703" cy="3235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6600" dirty="0">
                    <a:solidFill>
                      <a:srgbClr val="E0E0C0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l</a:t>
                </a:r>
                <a:endParaRPr lang="ko-KR" altLang="en-US" sz="16600" dirty="0">
                  <a:solidFill>
                    <a:srgbClr val="E0E0C0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FDC56EE9-CADE-4786-BB99-AD0E9FD49160}"/>
                  </a:ext>
                </a:extLst>
              </p:cNvPr>
              <p:cNvSpPr txBox="1"/>
              <p:nvPr/>
            </p:nvSpPr>
            <p:spPr>
              <a:xfrm>
                <a:off x="7404595" y="2487948"/>
                <a:ext cx="1809335" cy="3235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6600" dirty="0">
                    <a:solidFill>
                      <a:srgbClr val="728895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e</a:t>
                </a:r>
                <a:endParaRPr lang="ko-KR" altLang="en-US" sz="16600" dirty="0">
                  <a:solidFill>
                    <a:srgbClr val="728895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279E4632-8E50-41DE-B631-83BF4BF9C430}"/>
                </a:ext>
              </a:extLst>
            </p:cNvPr>
            <p:cNvSpPr txBox="1"/>
            <p:nvPr/>
          </p:nvSpPr>
          <p:spPr>
            <a:xfrm>
              <a:off x="5248275" y="2066925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rPr>
                <a:t>환경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rPr>
                <a:t>B 166pt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rPr>
                <a:t>입니다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BA406193-DA3B-4100-A987-54A5D03FE261}"/>
                </a:ext>
              </a:extLst>
            </p:cNvPr>
            <p:cNvSpPr txBox="1"/>
            <p:nvPr/>
          </p:nvSpPr>
          <p:spPr>
            <a:xfrm>
              <a:off x="4080050" y="4862038"/>
              <a:ext cx="28296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200" dirty="0">
                  <a:solidFill>
                    <a:srgbClr val="6A6C70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프로젝트명을 입력하세요 </a:t>
              </a:r>
              <a:r>
                <a:rPr lang="ko-KR" altLang="en-US" sz="800" dirty="0" err="1">
                  <a:solidFill>
                    <a:srgbClr val="6A6C70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서울한강체</a:t>
              </a:r>
              <a:r>
                <a:rPr lang="en-US" altLang="ko-KR" sz="800" dirty="0">
                  <a:solidFill>
                    <a:srgbClr val="6A6C70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 12pt</a:t>
              </a:r>
              <a:r>
                <a:rPr lang="ko-KR" altLang="en-US" sz="800" dirty="0">
                  <a:solidFill>
                    <a:srgbClr val="6A6C70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입니다</a:t>
              </a:r>
              <a:endParaRPr lang="ko-KR" altLang="en-US" sz="1200" dirty="0">
                <a:solidFill>
                  <a:srgbClr val="6A6C70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6D53BA3B-7418-4941-87A0-0F3712720D34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5" y="4847791"/>
              <a:ext cx="4017010" cy="0"/>
            </a:xfrm>
            <a:prstGeom prst="line">
              <a:avLst/>
            </a:prstGeom>
            <a:ln w="28575">
              <a:solidFill>
                <a:srgbClr val="C4C5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CC463083-2061-4DAD-A5AC-F15AB4B6643B}"/>
              </a:ext>
            </a:extLst>
          </p:cNvPr>
          <p:cNvSpPr txBox="1"/>
          <p:nvPr/>
        </p:nvSpPr>
        <p:spPr>
          <a:xfrm>
            <a:off x="2624993" y="6350997"/>
            <a:ext cx="389401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r>
              <a:rPr lang="ko-KR" altLang="en-US" sz="14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발표자 </a:t>
            </a:r>
            <a:r>
              <a:rPr lang="en-US" altLang="ko-KR" sz="12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OO</a:t>
            </a:r>
            <a:r>
              <a:rPr lang="ko-KR" altLang="en-US" sz="12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대학교 </a:t>
            </a:r>
            <a:r>
              <a:rPr lang="en-US" altLang="ko-KR" sz="12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OO</a:t>
            </a:r>
            <a:r>
              <a:rPr lang="ko-KR" altLang="en-US" sz="12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전공</a:t>
            </a:r>
            <a:r>
              <a:rPr lang="en-US" altLang="ko-KR" sz="12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O </a:t>
            </a:r>
            <a:r>
              <a:rPr lang="en-US" altLang="ko-KR" sz="1200" dirty="0" err="1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O</a:t>
            </a:r>
            <a:r>
              <a:rPr lang="en-US" altLang="ko-KR" sz="12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O</a:t>
            </a:r>
            <a:r>
              <a:rPr lang="en-US" altLang="ko-KR" sz="12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(</a:t>
            </a:r>
            <a:r>
              <a:rPr lang="ko-KR" altLang="en-US" sz="12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메일 등을 입력하세요</a:t>
            </a:r>
            <a:r>
              <a:rPr lang="en-US" altLang="ko-KR" sz="1200" dirty="0">
                <a:solidFill>
                  <a:srgbClr val="9D9FA7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)</a:t>
            </a:r>
            <a:endParaRPr lang="ko-KR" altLang="en-US" sz="1400" dirty="0">
              <a:solidFill>
                <a:srgbClr val="9D9FA7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C19A0570-79CC-4F86-946B-813512EEC91C}"/>
              </a:ext>
            </a:extLst>
          </p:cNvPr>
          <p:cNvSpPr/>
          <p:nvPr/>
        </p:nvSpPr>
        <p:spPr>
          <a:xfrm>
            <a:off x="1" y="219076"/>
            <a:ext cx="1962150" cy="43815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EFE3959-BDCC-40A4-8400-444ECAE3E2EA}"/>
              </a:ext>
            </a:extLst>
          </p:cNvPr>
          <p:cNvSpPr txBox="1"/>
          <p:nvPr/>
        </p:nvSpPr>
        <p:spPr>
          <a:xfrm>
            <a:off x="209550" y="24765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PPT</a:t>
            </a:r>
            <a:endParaRPr lang="ko-KR" altLang="en-US" dirty="0">
              <a:solidFill>
                <a:schemeClr val="bg1"/>
              </a:solidFill>
              <a:latin typeface="환경B" panose="02020603020101020101" pitchFamily="18" charset="-127"/>
              <a:ea typeface="환경B" panose="02020603020101020101" pitchFamily="18" charset="-127"/>
              <a:cs typeface="환경B" panose="02020603020101020101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F6D05D15-1655-4E31-A464-2C386469D852}"/>
              </a:ext>
            </a:extLst>
          </p:cNvPr>
          <p:cNvCxnSpPr/>
          <p:nvPr/>
        </p:nvCxnSpPr>
        <p:spPr>
          <a:xfrm>
            <a:off x="1428750" y="428626"/>
            <a:ext cx="514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7FE17D33-6C26-42D6-A93E-D5749049FEF9}"/>
              </a:ext>
            </a:extLst>
          </p:cNvPr>
          <p:cNvSpPr/>
          <p:nvPr/>
        </p:nvSpPr>
        <p:spPr>
          <a:xfrm>
            <a:off x="1419225" y="2209800"/>
            <a:ext cx="276225" cy="276225"/>
          </a:xfrm>
          <a:prstGeom prst="rect">
            <a:avLst/>
          </a:prstGeom>
          <a:solidFill>
            <a:srgbClr val="C4C5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A0CBD1BF-96EA-4470-9284-C7658385C9E3}"/>
              </a:ext>
            </a:extLst>
          </p:cNvPr>
          <p:cNvSpPr/>
          <p:nvPr/>
        </p:nvSpPr>
        <p:spPr>
          <a:xfrm>
            <a:off x="762000" y="4467226"/>
            <a:ext cx="209550" cy="209550"/>
          </a:xfrm>
          <a:prstGeom prst="rect">
            <a:avLst/>
          </a:prstGeom>
          <a:solidFill>
            <a:srgbClr val="E1B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62B8670-41F2-40EA-8027-4BB179A478F7}"/>
              </a:ext>
            </a:extLst>
          </p:cNvPr>
          <p:cNvSpPr/>
          <p:nvPr/>
        </p:nvSpPr>
        <p:spPr>
          <a:xfrm>
            <a:off x="3677019" y="3381375"/>
            <a:ext cx="276225" cy="276225"/>
          </a:xfrm>
          <a:prstGeom prst="rect">
            <a:avLst/>
          </a:prstGeom>
          <a:solidFill>
            <a:srgbClr val="BFC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9C23C2C7-FED5-4C67-B905-38E285369472}"/>
              </a:ext>
            </a:extLst>
          </p:cNvPr>
          <p:cNvSpPr/>
          <p:nvPr/>
        </p:nvSpPr>
        <p:spPr>
          <a:xfrm>
            <a:off x="3915144" y="3590926"/>
            <a:ext cx="133349" cy="133349"/>
          </a:xfrm>
          <a:prstGeom prst="rect">
            <a:avLst/>
          </a:prstGeom>
          <a:solidFill>
            <a:srgbClr val="868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장난감, 책상이(가) 표시된 사진&#10;&#10;자동 생성된 설명">
            <a:extLst>
              <a:ext uri="{FF2B5EF4-FFF2-40B4-BE49-F238E27FC236}">
                <a16:creationId xmlns:a16="http://schemas.microsoft.com/office/drawing/2014/main" xmlns="" id="{AE972DC2-DAAE-4557-AEA7-C55B9F45B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7" y="2595155"/>
            <a:ext cx="3419191" cy="23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4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797B56-0914-4FAF-AA0C-EFBA0F754236}"/>
              </a:ext>
            </a:extLst>
          </p:cNvPr>
          <p:cNvSpPr txBox="1"/>
          <p:nvPr/>
        </p:nvSpPr>
        <p:spPr>
          <a:xfrm>
            <a:off x="2189425" y="399012"/>
            <a:ext cx="476515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r>
              <a:rPr lang="en-US" altLang="ko-KR" sz="1600" spc="4000" dirty="0">
                <a:solidFill>
                  <a:srgbClr val="C4C5CA"/>
                </a:solidFill>
                <a:latin typeface="환경B" panose="02020503020101020101" pitchFamily="18" charset="-127"/>
                <a:ea typeface="환경B" panose="02020503020101020101" pitchFamily="18" charset="-127"/>
                <a:cs typeface="환경B" panose="02020503020101020101" pitchFamily="18" charset="-127"/>
              </a:rPr>
              <a:t> CAMPUS</a:t>
            </a:r>
            <a:endParaRPr lang="ko-KR" altLang="en-US" sz="1600" spc="4000" dirty="0">
              <a:solidFill>
                <a:srgbClr val="C4C5CA"/>
              </a:solidFill>
              <a:latin typeface="환경B" panose="02020503020101020101" pitchFamily="18" charset="-127"/>
              <a:ea typeface="환경B" panose="02020503020101020101" pitchFamily="18" charset="-127"/>
              <a:cs typeface="환경B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1F3EE3C-62FD-4BB9-986B-C86CC58C17C2}"/>
              </a:ext>
            </a:extLst>
          </p:cNvPr>
          <p:cNvGrpSpPr/>
          <p:nvPr/>
        </p:nvGrpSpPr>
        <p:grpSpPr>
          <a:xfrm>
            <a:off x="1060343" y="721077"/>
            <a:ext cx="6901569" cy="2322040"/>
            <a:chOff x="-144226" y="1043214"/>
            <a:chExt cx="10319159" cy="40904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EC5A444D-2E14-434E-BE53-226C93716B95}"/>
                </a:ext>
              </a:extLst>
            </p:cNvPr>
            <p:cNvGrpSpPr/>
            <p:nvPr/>
          </p:nvGrpSpPr>
          <p:grpSpPr>
            <a:xfrm>
              <a:off x="-144226" y="1043214"/>
              <a:ext cx="6498056" cy="4090497"/>
              <a:chOff x="3994645" y="1497347"/>
              <a:chExt cx="7444644" cy="500055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3C0ACC44-DD4A-4397-BDBE-3A2A8723330E}"/>
                  </a:ext>
                </a:extLst>
              </p:cNvPr>
              <p:cNvSpPr txBox="1"/>
              <p:nvPr/>
            </p:nvSpPr>
            <p:spPr>
              <a:xfrm>
                <a:off x="3994645" y="1497347"/>
                <a:ext cx="2027054" cy="4009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1500" dirty="0">
                    <a:solidFill>
                      <a:srgbClr val="705B7F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T</a:t>
                </a:r>
                <a:endParaRPr lang="ko-KR" altLang="en-US" sz="11500" dirty="0">
                  <a:solidFill>
                    <a:srgbClr val="705B7F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52026202-C6D4-4F16-95D2-D36092087CB2}"/>
                  </a:ext>
                </a:extLst>
              </p:cNvPr>
              <p:cNvSpPr txBox="1"/>
              <p:nvPr/>
            </p:nvSpPr>
            <p:spPr>
              <a:xfrm>
                <a:off x="5099544" y="2268871"/>
                <a:ext cx="1999595" cy="4009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1500" dirty="0">
                    <a:solidFill>
                      <a:srgbClr val="E8ADAD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h</a:t>
                </a:r>
                <a:endParaRPr lang="ko-KR" altLang="en-US" sz="11500" dirty="0">
                  <a:solidFill>
                    <a:srgbClr val="E8ADAD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EEDDCF8D-8AE6-4F7B-9A74-B092DF5D2896}"/>
                  </a:ext>
                </a:extLst>
              </p:cNvPr>
              <p:cNvSpPr txBox="1"/>
              <p:nvPr/>
            </p:nvSpPr>
            <p:spPr>
              <a:xfrm>
                <a:off x="6633406" y="2021223"/>
                <a:ext cx="1961152" cy="4009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1500" dirty="0">
                    <a:solidFill>
                      <a:srgbClr val="ABAA89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a</a:t>
                </a:r>
                <a:endParaRPr lang="ko-KR" altLang="en-US" sz="11500" dirty="0">
                  <a:solidFill>
                    <a:srgbClr val="ABAA89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ABE9D05D-A99E-4A95-AD6F-F885B87D8E31}"/>
                  </a:ext>
                </a:extLst>
              </p:cNvPr>
              <p:cNvSpPr txBox="1"/>
              <p:nvPr/>
            </p:nvSpPr>
            <p:spPr>
              <a:xfrm>
                <a:off x="8061192" y="2021223"/>
                <a:ext cx="1974881" cy="4009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1500" dirty="0">
                    <a:solidFill>
                      <a:srgbClr val="EEEECD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n</a:t>
                </a:r>
                <a:endParaRPr lang="ko-KR" altLang="en-US" sz="11500" dirty="0">
                  <a:solidFill>
                    <a:srgbClr val="EEEECD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98783939-E020-4E52-8F5F-E2577D61D800}"/>
                  </a:ext>
                </a:extLst>
              </p:cNvPr>
              <p:cNvSpPr txBox="1"/>
              <p:nvPr/>
            </p:nvSpPr>
            <p:spPr>
              <a:xfrm>
                <a:off x="9533056" y="2487948"/>
                <a:ext cx="1906233" cy="4009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1500" dirty="0">
                    <a:solidFill>
                      <a:srgbClr val="7B92A0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k</a:t>
                </a:r>
                <a:endParaRPr lang="ko-KR" altLang="en-US" sz="11500" dirty="0">
                  <a:solidFill>
                    <a:srgbClr val="7B92A0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9EB30BB6-F9B1-4ED1-A506-950871315CC5}"/>
                </a:ext>
              </a:extLst>
            </p:cNvPr>
            <p:cNvGrpSpPr/>
            <p:nvPr/>
          </p:nvGrpSpPr>
          <p:grpSpPr>
            <a:xfrm>
              <a:off x="6169488" y="1043214"/>
              <a:ext cx="4005445" cy="3911292"/>
              <a:chOff x="3994645" y="1497347"/>
              <a:chExt cx="4588929" cy="478147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698CBA9A-B912-4F38-B07F-347ECD8F89A1}"/>
                  </a:ext>
                </a:extLst>
              </p:cNvPr>
              <p:cNvSpPr txBox="1"/>
              <p:nvPr/>
            </p:nvSpPr>
            <p:spPr>
              <a:xfrm>
                <a:off x="3994645" y="1497347"/>
                <a:ext cx="2180827" cy="4009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1500" dirty="0">
                    <a:solidFill>
                      <a:srgbClr val="C0C0E0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Y</a:t>
                </a:r>
                <a:endParaRPr lang="ko-KR" altLang="en-US" sz="11500" dirty="0">
                  <a:solidFill>
                    <a:srgbClr val="C0C0E0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D7714E42-37AA-4C14-82BA-0364CCB8431F}"/>
                  </a:ext>
                </a:extLst>
              </p:cNvPr>
              <p:cNvSpPr txBox="1"/>
              <p:nvPr/>
            </p:nvSpPr>
            <p:spPr>
              <a:xfrm>
                <a:off x="5099545" y="2268873"/>
                <a:ext cx="1958407" cy="4009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1500" dirty="0">
                    <a:solidFill>
                      <a:srgbClr val="705B7F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o</a:t>
                </a:r>
                <a:endParaRPr lang="ko-KR" altLang="en-US" sz="11500" dirty="0">
                  <a:solidFill>
                    <a:srgbClr val="705B7F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CE5506A2-585C-4F70-B12A-F5940732A07C}"/>
                  </a:ext>
                </a:extLst>
              </p:cNvPr>
              <p:cNvSpPr txBox="1"/>
              <p:nvPr/>
            </p:nvSpPr>
            <p:spPr>
              <a:xfrm>
                <a:off x="6633405" y="2021222"/>
                <a:ext cx="1950169" cy="4009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1500" dirty="0">
                    <a:solidFill>
                      <a:srgbClr val="C4C5CA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u</a:t>
                </a:r>
                <a:endParaRPr lang="ko-KR" altLang="en-US" sz="11500" dirty="0">
                  <a:solidFill>
                    <a:srgbClr val="C4C5CA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endParaRPr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A2B556EB-C97B-49EA-9D55-B061DE74C57F}"/>
              </a:ext>
            </a:extLst>
          </p:cNvPr>
          <p:cNvSpPr/>
          <p:nvPr/>
        </p:nvSpPr>
        <p:spPr>
          <a:xfrm>
            <a:off x="1243354" y="4214694"/>
            <a:ext cx="209550" cy="209550"/>
          </a:xfrm>
          <a:prstGeom prst="rect">
            <a:avLst/>
          </a:prstGeom>
          <a:solidFill>
            <a:srgbClr val="E1B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5986F05-1DB2-4CB6-B014-C46112EDA05B}"/>
              </a:ext>
            </a:extLst>
          </p:cNvPr>
          <p:cNvSpPr/>
          <p:nvPr/>
        </p:nvSpPr>
        <p:spPr>
          <a:xfrm>
            <a:off x="2242457" y="3538312"/>
            <a:ext cx="209550" cy="209550"/>
          </a:xfrm>
          <a:prstGeom prst="rect">
            <a:avLst/>
          </a:prstGeom>
          <a:solidFill>
            <a:srgbClr val="72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C805317A-BCA3-4BC6-8AB3-C753DC3521A6}"/>
              </a:ext>
            </a:extLst>
          </p:cNvPr>
          <p:cNvSpPr/>
          <p:nvPr/>
        </p:nvSpPr>
        <p:spPr>
          <a:xfrm>
            <a:off x="7786913" y="3348719"/>
            <a:ext cx="413657" cy="413657"/>
          </a:xfrm>
          <a:prstGeom prst="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28C91EB1-A692-432A-BBEE-5869C95443CA}"/>
              </a:ext>
            </a:extLst>
          </p:cNvPr>
          <p:cNvSpPr/>
          <p:nvPr/>
        </p:nvSpPr>
        <p:spPr>
          <a:xfrm>
            <a:off x="3067639" y="4121886"/>
            <a:ext cx="413657" cy="413657"/>
          </a:xfrm>
          <a:prstGeom prst="rect">
            <a:avLst/>
          </a:prstGeom>
          <a:solidFill>
            <a:srgbClr val="C0C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59390" y="4732860"/>
            <a:ext cx="6069290" cy="1977686"/>
            <a:chOff x="159390" y="411061"/>
            <a:chExt cx="6069290" cy="1977686"/>
          </a:xfrm>
        </p:grpSpPr>
        <p:sp>
          <p:nvSpPr>
            <p:cNvPr id="27" name="TextBox 26"/>
            <p:cNvSpPr txBox="1"/>
            <p:nvPr/>
          </p:nvSpPr>
          <p:spPr>
            <a:xfrm>
              <a:off x="159390" y="411061"/>
              <a:ext cx="5147563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안심글꼴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PPT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공공저작물이며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공공안심글꼴을 활용해서 제작되었습니다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따라서 아래와 같이 출처표시를 하고 사용해야 합니다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90" y="1890149"/>
              <a:ext cx="6069290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공공누리 홈페이지에서 이미지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3D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 다양한 공공저작물을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내려받아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사용하세요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www.kogl.or.kr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9390" y="937470"/>
              <a:ext cx="1457450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안심글꼴 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PPT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한국문화정보원</a:t>
              </a:r>
              <a:endPara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41127" y="937470"/>
              <a:ext cx="2375971" cy="904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공공안심글꼴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무료글꼴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</a:rPr>
                <a:t>전라남도</a:t>
              </a:r>
              <a:r>
                <a:rPr lang="en-US" altLang="ko-KR" sz="1100" dirty="0">
                  <a:latin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latin typeface="맑은 고딕" panose="020B0503020000020004" pitchFamily="50" charset="-127"/>
                </a:rPr>
                <a:t>푸른전남체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무료글꼴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</a:rPr>
                <a:t>한국환경공단</a:t>
              </a:r>
              <a:r>
                <a:rPr lang="en-US" altLang="ko-KR" sz="1100" dirty="0">
                  <a:latin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latin typeface="맑은 고딕" panose="020B0503020000020004" pitchFamily="50" charset="-127"/>
                </a:rPr>
                <a:t>환경체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무료글꼴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</a:rPr>
                <a:t>서울특별시</a:t>
              </a:r>
              <a:r>
                <a:rPr lang="en-US" altLang="ko-KR" sz="1100" dirty="0">
                  <a:latin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latin typeface="맑은 고딕" panose="020B0503020000020004" pitchFamily="50" charset="-127"/>
                </a:rPr>
                <a:t>서울한강체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 descr="케이크, 장난감, 생일, 테이블이(가) 표시된 사진&#10;&#10;자동 생성된 설명">
            <a:extLst>
              <a:ext uri="{FF2B5EF4-FFF2-40B4-BE49-F238E27FC236}">
                <a16:creationId xmlns:a16="http://schemas.microsoft.com/office/drawing/2014/main" xmlns="" id="{F291DC94-E553-4DD5-984A-1F1DFBAC47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51" y="3051207"/>
            <a:ext cx="3612647" cy="25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xmlns="" id="{0A2CFE83-036C-4823-B5D7-C7FDA8E73418}"/>
              </a:ext>
            </a:extLst>
          </p:cNvPr>
          <p:cNvSpPr/>
          <p:nvPr/>
        </p:nvSpPr>
        <p:spPr>
          <a:xfrm rot="5400000">
            <a:off x="-1" y="0"/>
            <a:ext cx="2962278" cy="2962277"/>
          </a:xfrm>
          <a:custGeom>
            <a:avLst/>
            <a:gdLst>
              <a:gd name="connsiteX0" fmla="*/ 0 w 3438526"/>
              <a:gd name="connsiteY0" fmla="*/ 3438525 h 3438525"/>
              <a:gd name="connsiteX1" fmla="*/ 0 w 3438526"/>
              <a:gd name="connsiteY1" fmla="*/ 0 h 3438525"/>
              <a:gd name="connsiteX2" fmla="*/ 628650 w 3438526"/>
              <a:gd name="connsiteY2" fmla="*/ 0 h 3438525"/>
              <a:gd name="connsiteX3" fmla="*/ 628650 w 3438526"/>
              <a:gd name="connsiteY3" fmla="*/ 2809873 h 3438525"/>
              <a:gd name="connsiteX4" fmla="*/ 3438526 w 3438526"/>
              <a:gd name="connsiteY4" fmla="*/ 2809873 h 3438525"/>
              <a:gd name="connsiteX5" fmla="*/ 3438526 w 3438526"/>
              <a:gd name="connsiteY5" fmla="*/ 3438523 h 3438525"/>
              <a:gd name="connsiteX6" fmla="*/ 628650 w 3438526"/>
              <a:gd name="connsiteY6" fmla="*/ 3438523 h 3438525"/>
              <a:gd name="connsiteX7" fmla="*/ 628650 w 3438526"/>
              <a:gd name="connsiteY7" fmla="*/ 3438525 h 343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8526" h="3438525">
                <a:moveTo>
                  <a:pt x="0" y="3438525"/>
                </a:moveTo>
                <a:lnTo>
                  <a:pt x="0" y="0"/>
                </a:lnTo>
                <a:lnTo>
                  <a:pt x="628650" y="0"/>
                </a:lnTo>
                <a:lnTo>
                  <a:pt x="628650" y="2809873"/>
                </a:lnTo>
                <a:lnTo>
                  <a:pt x="3438526" y="2809873"/>
                </a:lnTo>
                <a:lnTo>
                  <a:pt x="3438526" y="3438523"/>
                </a:lnTo>
                <a:lnTo>
                  <a:pt x="628650" y="3438523"/>
                </a:lnTo>
                <a:lnTo>
                  <a:pt x="628650" y="3438525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F959400-A91B-4B03-82A8-6873C1C6047B}"/>
              </a:ext>
            </a:extLst>
          </p:cNvPr>
          <p:cNvSpPr/>
          <p:nvPr/>
        </p:nvSpPr>
        <p:spPr>
          <a:xfrm>
            <a:off x="6991350" y="6515100"/>
            <a:ext cx="2152650" cy="34290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6A73278-CAA7-4C4E-AA3C-A441E3E99F76}"/>
              </a:ext>
            </a:extLst>
          </p:cNvPr>
          <p:cNvSpPr txBox="1"/>
          <p:nvPr/>
        </p:nvSpPr>
        <p:spPr>
          <a:xfrm>
            <a:off x="161925" y="238125"/>
            <a:ext cx="3100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20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CONTENTS</a:t>
            </a:r>
            <a:endParaRPr lang="ko-KR" altLang="en-US" sz="1200" spc="2000" dirty="0">
              <a:solidFill>
                <a:schemeClr val="bg1"/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95666AED-80B3-4928-AC77-C3C7540B0FB5}"/>
              </a:ext>
            </a:extLst>
          </p:cNvPr>
          <p:cNvSpPr/>
          <p:nvPr/>
        </p:nvSpPr>
        <p:spPr>
          <a:xfrm>
            <a:off x="7991475" y="5772150"/>
            <a:ext cx="876300" cy="876300"/>
          </a:xfrm>
          <a:prstGeom prst="rect">
            <a:avLst/>
          </a:prstGeom>
          <a:noFill/>
          <a:ln w="28575">
            <a:solidFill>
              <a:srgbClr val="C0C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19F4520-624C-4E84-A18A-C339C9DA09F4}"/>
              </a:ext>
            </a:extLst>
          </p:cNvPr>
          <p:cNvSpPr txBox="1"/>
          <p:nvPr/>
        </p:nvSpPr>
        <p:spPr>
          <a:xfrm>
            <a:off x="7975051" y="5842670"/>
            <a:ext cx="9364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OO</a:t>
            </a:r>
            <a:r>
              <a:rPr lang="ko-KR" altLang="en-US" sz="1400" dirty="0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대학교</a:t>
            </a:r>
            <a:endParaRPr lang="en-US" altLang="ko-KR" sz="1400" dirty="0">
              <a:solidFill>
                <a:srgbClr val="9D9FA7"/>
              </a:solidFill>
              <a:latin typeface="환경R" panose="02020503020101020101" pitchFamily="18" charset="-127"/>
              <a:ea typeface="환경R" panose="02020503020101020101" pitchFamily="18" charset="-127"/>
              <a:cs typeface="환경R" panose="02020503020101020101" pitchFamily="18" charset="-127"/>
            </a:endParaRPr>
          </a:p>
          <a:p>
            <a:pPr algn="ctr"/>
            <a:r>
              <a:rPr lang="en-US" altLang="ko-KR" sz="1400" spc="300" dirty="0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OO</a:t>
            </a:r>
            <a:r>
              <a:rPr lang="ko-KR" altLang="en-US" sz="1400" spc="300" dirty="0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전공</a:t>
            </a:r>
            <a:endParaRPr lang="en-US" altLang="ko-KR" sz="1400" spc="300" dirty="0">
              <a:solidFill>
                <a:srgbClr val="9D9FA7"/>
              </a:solidFill>
              <a:latin typeface="환경R" panose="02020503020101020101" pitchFamily="18" charset="-127"/>
              <a:ea typeface="환경R" panose="02020503020101020101" pitchFamily="18" charset="-127"/>
              <a:cs typeface="환경R" panose="02020503020101020101" pitchFamily="18" charset="-127"/>
            </a:endParaRPr>
          </a:p>
          <a:p>
            <a:pPr algn="ctr"/>
            <a:r>
              <a:rPr lang="en-US" altLang="ko-KR" sz="1400" spc="400" dirty="0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O </a:t>
            </a:r>
            <a:r>
              <a:rPr lang="en-US" altLang="ko-KR" sz="1400" spc="400" dirty="0" err="1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O</a:t>
            </a:r>
            <a:r>
              <a:rPr lang="en-US" altLang="ko-KR" sz="1400" spc="400" dirty="0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 </a:t>
            </a:r>
            <a:r>
              <a:rPr lang="en-US" altLang="ko-KR" sz="1400" spc="400" dirty="0" err="1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O</a:t>
            </a:r>
            <a:endParaRPr lang="ko-KR" altLang="en-US" sz="1400" spc="400" dirty="0">
              <a:solidFill>
                <a:srgbClr val="9D9FA7"/>
              </a:solidFill>
              <a:latin typeface="환경R" panose="02020503020101020101" pitchFamily="18" charset="-127"/>
              <a:ea typeface="환경R" panose="02020503020101020101" pitchFamily="18" charset="-127"/>
              <a:cs typeface="환경R" panose="020205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8645D985-84CE-44DD-B9AE-27837C7F92EC}"/>
              </a:ext>
            </a:extLst>
          </p:cNvPr>
          <p:cNvSpPr/>
          <p:nvPr/>
        </p:nvSpPr>
        <p:spPr>
          <a:xfrm>
            <a:off x="469364" y="1066111"/>
            <a:ext cx="2635786" cy="2115239"/>
          </a:xfrm>
          <a:prstGeom prst="rect">
            <a:avLst/>
          </a:prstGeom>
          <a:solidFill>
            <a:srgbClr val="C0C0E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6DFD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F9873FB-6316-411D-8882-0D45ACBC6E55}"/>
              </a:ext>
            </a:extLst>
          </p:cNvPr>
          <p:cNvSpPr txBox="1"/>
          <p:nvPr/>
        </p:nvSpPr>
        <p:spPr>
          <a:xfrm>
            <a:off x="4893155" y="849647"/>
            <a:ext cx="419608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r"/>
            <a:r>
              <a:rPr lang="en-US" altLang="ko-KR" sz="1600" spc="4000" dirty="0">
                <a:solidFill>
                  <a:srgbClr val="C0C0E0"/>
                </a:solidFill>
                <a:latin typeface="환경B" panose="02020503020101020101" pitchFamily="18" charset="-127"/>
                <a:ea typeface="환경B" panose="02020503020101020101" pitchFamily="18" charset="-127"/>
                <a:cs typeface="환경B" panose="02020503020101020101" pitchFamily="18" charset="-127"/>
              </a:rPr>
              <a:t>CAMPUS</a:t>
            </a:r>
            <a:endParaRPr lang="ko-KR" altLang="en-US" sz="1600" spc="4000" dirty="0">
              <a:solidFill>
                <a:srgbClr val="C0C0E0"/>
              </a:solidFill>
              <a:latin typeface="환경B" panose="02020503020101020101" pitchFamily="18" charset="-127"/>
              <a:ea typeface="환경B" panose="02020503020101020101" pitchFamily="18" charset="-127"/>
              <a:cs typeface="환경B" panose="02020503020101020101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A2C00742-4360-48EF-B1CC-13D9C9622855}"/>
              </a:ext>
            </a:extLst>
          </p:cNvPr>
          <p:cNvGrpSpPr/>
          <p:nvPr/>
        </p:nvGrpSpPr>
        <p:grpSpPr>
          <a:xfrm>
            <a:off x="3790951" y="1743075"/>
            <a:ext cx="3383637" cy="819150"/>
            <a:chOff x="4152901" y="2019300"/>
            <a:chExt cx="3383637" cy="81915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6C9B4463-4755-485A-9F99-311669E8A99E}"/>
                </a:ext>
              </a:extLst>
            </p:cNvPr>
            <p:cNvGrpSpPr/>
            <p:nvPr/>
          </p:nvGrpSpPr>
          <p:grpSpPr>
            <a:xfrm>
              <a:off x="4152901" y="2019300"/>
              <a:ext cx="819150" cy="819150"/>
              <a:chOff x="4152901" y="2019300"/>
              <a:chExt cx="819150" cy="81915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21E13833-8F87-4B6D-9C1B-000302FD8987}"/>
                  </a:ext>
                </a:extLst>
              </p:cNvPr>
              <p:cNvSpPr txBox="1"/>
              <p:nvPr/>
            </p:nvSpPr>
            <p:spPr>
              <a:xfrm>
                <a:off x="4295974" y="2206109"/>
                <a:ext cx="5036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A492B2"/>
                    </a:solidFill>
                    <a:latin typeface="환경B" panose="02020603020101020101" pitchFamily="18" charset="-127"/>
                    <a:ea typeface="환경B" panose="02020603020101020101" pitchFamily="18" charset="-127"/>
                    <a:cs typeface="환경B" panose="02020603020101020101" pitchFamily="18" charset="-127"/>
                  </a:rPr>
                  <a:t>01</a:t>
                </a:r>
                <a:endParaRPr lang="ko-KR" altLang="en-US" sz="2400" dirty="0">
                  <a:solidFill>
                    <a:srgbClr val="A492B2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xmlns="" id="{200D6105-4C70-40AC-A726-A054DEFFE8BD}"/>
                  </a:ext>
                </a:extLst>
              </p:cNvPr>
              <p:cNvSpPr/>
              <p:nvPr/>
            </p:nvSpPr>
            <p:spPr>
              <a:xfrm>
                <a:off x="4152901" y="2019300"/>
                <a:ext cx="819150" cy="819150"/>
              </a:xfrm>
              <a:prstGeom prst="ellipse">
                <a:avLst/>
              </a:prstGeom>
              <a:noFill/>
              <a:ln w="38100">
                <a:solidFill>
                  <a:srgbClr val="A49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39F581F4-7BE8-45E2-BEBE-7289F358E770}"/>
                </a:ext>
              </a:extLst>
            </p:cNvPr>
            <p:cNvGrpSpPr/>
            <p:nvPr/>
          </p:nvGrpSpPr>
          <p:grpSpPr>
            <a:xfrm>
              <a:off x="5057974" y="2053408"/>
              <a:ext cx="2478564" cy="750935"/>
              <a:chOff x="5057974" y="2025134"/>
              <a:chExt cx="2478564" cy="75093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193C5C30-2560-4D64-B66F-BE3727D63491}"/>
                  </a:ext>
                </a:extLst>
              </p:cNvPr>
              <p:cNvSpPr txBox="1"/>
              <p:nvPr/>
            </p:nvSpPr>
            <p:spPr>
              <a:xfrm>
                <a:off x="5057974" y="2025134"/>
                <a:ext cx="2478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7F6180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목차를 입력하세요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3BFC86E9-74C7-4D71-844A-358587260858}"/>
                  </a:ext>
                </a:extLst>
              </p:cNvPr>
              <p:cNvSpPr txBox="1"/>
              <p:nvPr/>
            </p:nvSpPr>
            <p:spPr>
              <a:xfrm>
                <a:off x="5057974" y="2468292"/>
                <a:ext cx="18998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세부 내용을 입력하세요</a:t>
                </a:r>
              </a:p>
            </p:txBody>
          </p: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1DE4403D-8F30-4573-80A8-D54F64333D16}"/>
              </a:ext>
            </a:extLst>
          </p:cNvPr>
          <p:cNvGrpSpPr/>
          <p:nvPr/>
        </p:nvGrpSpPr>
        <p:grpSpPr>
          <a:xfrm>
            <a:off x="3790951" y="2867025"/>
            <a:ext cx="3383637" cy="819150"/>
            <a:chOff x="4152901" y="2019300"/>
            <a:chExt cx="3383637" cy="81915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xmlns="" id="{0290CB3E-5D37-4AED-B94E-0F93FEFE1032}"/>
                </a:ext>
              </a:extLst>
            </p:cNvPr>
            <p:cNvGrpSpPr/>
            <p:nvPr/>
          </p:nvGrpSpPr>
          <p:grpSpPr>
            <a:xfrm>
              <a:off x="4152901" y="2019300"/>
              <a:ext cx="819150" cy="819150"/>
              <a:chOff x="4152901" y="2019300"/>
              <a:chExt cx="819150" cy="819150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F10ACE7D-43C8-4738-A82E-05D878A5A500}"/>
                  </a:ext>
                </a:extLst>
              </p:cNvPr>
              <p:cNvSpPr txBox="1"/>
              <p:nvPr/>
            </p:nvSpPr>
            <p:spPr>
              <a:xfrm>
                <a:off x="4262311" y="2206109"/>
                <a:ext cx="570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>
                    <a:solidFill>
                      <a:srgbClr val="A492B2"/>
                    </a:solidFill>
                    <a:latin typeface="환경B" panose="02020603020101020101" pitchFamily="18" charset="-127"/>
                    <a:ea typeface="환경B" panose="02020603020101020101" pitchFamily="18" charset="-127"/>
                    <a:cs typeface="환경B" panose="02020603020101020101" pitchFamily="18" charset="-127"/>
                  </a:defRPr>
                </a:lvl1pPr>
              </a:lstStyle>
              <a:p>
                <a:r>
                  <a:rPr lang="en-US" altLang="ko-KR" dirty="0"/>
                  <a:t>02</a:t>
                </a:r>
                <a:endParaRPr lang="ko-KR" altLang="en-US" dirty="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xmlns="" id="{1EF2FD18-5BDD-41F9-AC2D-3DBE187CFE18}"/>
                  </a:ext>
                </a:extLst>
              </p:cNvPr>
              <p:cNvSpPr/>
              <p:nvPr/>
            </p:nvSpPr>
            <p:spPr>
              <a:xfrm>
                <a:off x="4152901" y="2019300"/>
                <a:ext cx="819150" cy="819150"/>
              </a:xfrm>
              <a:prstGeom prst="ellipse">
                <a:avLst/>
              </a:prstGeom>
              <a:noFill/>
              <a:ln w="38100">
                <a:solidFill>
                  <a:srgbClr val="A49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BFCC1A1A-F0E0-4C19-A7A4-75DA53FD9A43}"/>
                </a:ext>
              </a:extLst>
            </p:cNvPr>
            <p:cNvGrpSpPr/>
            <p:nvPr/>
          </p:nvGrpSpPr>
          <p:grpSpPr>
            <a:xfrm>
              <a:off x="5057974" y="2053408"/>
              <a:ext cx="2478564" cy="750935"/>
              <a:chOff x="5057974" y="2025134"/>
              <a:chExt cx="2478564" cy="750935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3BAE31D4-9ADE-40C6-A81B-9E04B8BF6959}"/>
                  </a:ext>
                </a:extLst>
              </p:cNvPr>
              <p:cNvSpPr txBox="1"/>
              <p:nvPr/>
            </p:nvSpPr>
            <p:spPr>
              <a:xfrm>
                <a:off x="5057974" y="2025134"/>
                <a:ext cx="2478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816281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목차를 입력하세요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DD39A65D-989D-428C-9667-ED406D3F39A2}"/>
                  </a:ext>
                </a:extLst>
              </p:cNvPr>
              <p:cNvSpPr txBox="1"/>
              <p:nvPr/>
            </p:nvSpPr>
            <p:spPr>
              <a:xfrm>
                <a:off x="5057974" y="2468292"/>
                <a:ext cx="18998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세부 내용을 입력하세요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AC4DC1BF-B1CF-4033-B0C8-28E9B001CC8C}"/>
              </a:ext>
            </a:extLst>
          </p:cNvPr>
          <p:cNvGrpSpPr/>
          <p:nvPr/>
        </p:nvGrpSpPr>
        <p:grpSpPr>
          <a:xfrm>
            <a:off x="3790951" y="3990975"/>
            <a:ext cx="3383637" cy="819150"/>
            <a:chOff x="4152901" y="2019300"/>
            <a:chExt cx="3383637" cy="81915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5F1199E-202D-4C7A-A490-E06918D87B59}"/>
                </a:ext>
              </a:extLst>
            </p:cNvPr>
            <p:cNvGrpSpPr/>
            <p:nvPr/>
          </p:nvGrpSpPr>
          <p:grpSpPr>
            <a:xfrm>
              <a:off x="4152901" y="2019300"/>
              <a:ext cx="819150" cy="819150"/>
              <a:chOff x="4152901" y="2019300"/>
              <a:chExt cx="819150" cy="81915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="" id="{6B38A135-2C55-4017-A133-31765D83291A}"/>
                  </a:ext>
                </a:extLst>
              </p:cNvPr>
              <p:cNvSpPr txBox="1"/>
              <p:nvPr/>
            </p:nvSpPr>
            <p:spPr>
              <a:xfrm>
                <a:off x="4259907" y="2206109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>
                    <a:solidFill>
                      <a:srgbClr val="A492B2"/>
                    </a:solidFill>
                    <a:latin typeface="환경B" panose="02020603020101020101" pitchFamily="18" charset="-127"/>
                    <a:ea typeface="환경B" panose="02020603020101020101" pitchFamily="18" charset="-127"/>
                    <a:cs typeface="환경B" panose="02020603020101020101" pitchFamily="18" charset="-127"/>
                  </a:defRPr>
                </a:lvl1pPr>
              </a:lstStyle>
              <a:p>
                <a:r>
                  <a:rPr lang="en-US" altLang="ko-KR" dirty="0"/>
                  <a:t>03</a:t>
                </a:r>
                <a:endParaRPr lang="ko-KR" altLang="en-US" dirty="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xmlns="" id="{019EBBD1-FBCA-4D10-A85B-F12EC42B8903}"/>
                  </a:ext>
                </a:extLst>
              </p:cNvPr>
              <p:cNvSpPr/>
              <p:nvPr/>
            </p:nvSpPr>
            <p:spPr>
              <a:xfrm>
                <a:off x="4152901" y="2019300"/>
                <a:ext cx="819150" cy="819150"/>
              </a:xfrm>
              <a:prstGeom prst="ellipse">
                <a:avLst/>
              </a:prstGeom>
              <a:noFill/>
              <a:ln w="38100">
                <a:solidFill>
                  <a:srgbClr val="A49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xmlns="" id="{3460993B-2D58-4248-AE67-F492134B749E}"/>
                </a:ext>
              </a:extLst>
            </p:cNvPr>
            <p:cNvGrpSpPr/>
            <p:nvPr/>
          </p:nvGrpSpPr>
          <p:grpSpPr>
            <a:xfrm>
              <a:off x="5057974" y="2053408"/>
              <a:ext cx="2478564" cy="750935"/>
              <a:chOff x="5057974" y="2025134"/>
              <a:chExt cx="2478564" cy="7509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B6C9EB06-C19C-4A07-9EE8-055E87700EEB}"/>
                  </a:ext>
                </a:extLst>
              </p:cNvPr>
              <p:cNvSpPr txBox="1"/>
              <p:nvPr/>
            </p:nvSpPr>
            <p:spPr>
              <a:xfrm>
                <a:off x="5057974" y="2025134"/>
                <a:ext cx="2478564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816281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목차를 입력하세요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0F309DB5-25A2-4E1F-B6CB-23948A498656}"/>
                  </a:ext>
                </a:extLst>
              </p:cNvPr>
              <p:cNvSpPr txBox="1"/>
              <p:nvPr/>
            </p:nvSpPr>
            <p:spPr>
              <a:xfrm>
                <a:off x="5057974" y="2468292"/>
                <a:ext cx="18998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세부 내용을 입력하세요</a:t>
                </a: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39319BD6-B2A9-4A01-9724-AD89E0795FB6}"/>
              </a:ext>
            </a:extLst>
          </p:cNvPr>
          <p:cNvGrpSpPr/>
          <p:nvPr/>
        </p:nvGrpSpPr>
        <p:grpSpPr>
          <a:xfrm>
            <a:off x="3790951" y="5114925"/>
            <a:ext cx="3383637" cy="819150"/>
            <a:chOff x="4152901" y="2019300"/>
            <a:chExt cx="3383637" cy="81915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25A76707-9DFD-404B-8002-EDDC0DEC373D}"/>
                </a:ext>
              </a:extLst>
            </p:cNvPr>
            <p:cNvGrpSpPr/>
            <p:nvPr/>
          </p:nvGrpSpPr>
          <p:grpSpPr>
            <a:xfrm>
              <a:off x="4152901" y="2019300"/>
              <a:ext cx="819150" cy="819150"/>
              <a:chOff x="4152901" y="2019300"/>
              <a:chExt cx="819150" cy="819150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1AC7D196-F972-4675-A2EF-8FDE576F8F75}"/>
                  </a:ext>
                </a:extLst>
              </p:cNvPr>
              <p:cNvSpPr txBox="1"/>
              <p:nvPr/>
            </p:nvSpPr>
            <p:spPr>
              <a:xfrm>
                <a:off x="4258303" y="2206109"/>
                <a:ext cx="57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>
                    <a:solidFill>
                      <a:srgbClr val="A492B2"/>
                    </a:solidFill>
                    <a:latin typeface="환경B" panose="02020603020101020101" pitchFamily="18" charset="-127"/>
                    <a:ea typeface="환경B" panose="02020603020101020101" pitchFamily="18" charset="-127"/>
                    <a:cs typeface="환경B" panose="02020603020101020101" pitchFamily="18" charset="-127"/>
                  </a:defRPr>
                </a:lvl1pPr>
              </a:lstStyle>
              <a:p>
                <a:r>
                  <a:rPr lang="en-US" altLang="ko-KR" dirty="0"/>
                  <a:t>04</a:t>
                </a:r>
                <a:endParaRPr lang="ko-KR" altLang="en-US" dirty="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xmlns="" id="{24FFE956-D255-44E0-ABC8-7162629DC738}"/>
                  </a:ext>
                </a:extLst>
              </p:cNvPr>
              <p:cNvSpPr/>
              <p:nvPr/>
            </p:nvSpPr>
            <p:spPr>
              <a:xfrm>
                <a:off x="4152901" y="2019300"/>
                <a:ext cx="819150" cy="819150"/>
              </a:xfrm>
              <a:prstGeom prst="ellipse">
                <a:avLst/>
              </a:prstGeom>
              <a:noFill/>
              <a:ln w="38100">
                <a:solidFill>
                  <a:srgbClr val="A49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6CE82DFC-872A-4E26-9A5C-EF9A267734C3}"/>
                </a:ext>
              </a:extLst>
            </p:cNvPr>
            <p:cNvGrpSpPr/>
            <p:nvPr/>
          </p:nvGrpSpPr>
          <p:grpSpPr>
            <a:xfrm>
              <a:off x="5057974" y="2053408"/>
              <a:ext cx="2478564" cy="750935"/>
              <a:chOff x="5057974" y="2025134"/>
              <a:chExt cx="2478564" cy="750935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0FA820DD-2190-44FB-8C1F-B74185FE6379}"/>
                  </a:ext>
                </a:extLst>
              </p:cNvPr>
              <p:cNvSpPr txBox="1"/>
              <p:nvPr/>
            </p:nvSpPr>
            <p:spPr>
              <a:xfrm>
                <a:off x="5057974" y="2025134"/>
                <a:ext cx="2478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816281"/>
                    </a:solidFill>
                    <a:latin typeface="환경B" panose="02020503020101020101" pitchFamily="18" charset="-127"/>
                    <a:ea typeface="환경B" panose="02020503020101020101" pitchFamily="18" charset="-127"/>
                    <a:cs typeface="환경B" panose="02020503020101020101" pitchFamily="18" charset="-127"/>
                  </a:rPr>
                  <a:t>목차를 입력하세요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="" id="{8108FD17-3403-41B3-94BE-9FFCBC316B20}"/>
                  </a:ext>
                </a:extLst>
              </p:cNvPr>
              <p:cNvSpPr txBox="1"/>
              <p:nvPr/>
            </p:nvSpPr>
            <p:spPr>
              <a:xfrm>
                <a:off x="5057974" y="2468292"/>
                <a:ext cx="18998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세부 내용을 입력하세요</a:t>
                </a:r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11BE77FD-2358-437E-BA64-51810068257B}"/>
              </a:ext>
            </a:extLst>
          </p:cNvPr>
          <p:cNvSpPr/>
          <p:nvPr/>
        </p:nvSpPr>
        <p:spPr>
          <a:xfrm>
            <a:off x="1257300" y="3495675"/>
            <a:ext cx="1847850" cy="1476375"/>
          </a:xfrm>
          <a:prstGeom prst="rect">
            <a:avLst/>
          </a:prstGeom>
          <a:solidFill>
            <a:srgbClr val="EEEEC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CA1FD9B5-8F45-489A-9FAE-6E23F17B3D4E}"/>
              </a:ext>
            </a:extLst>
          </p:cNvPr>
          <p:cNvSpPr/>
          <p:nvPr/>
        </p:nvSpPr>
        <p:spPr>
          <a:xfrm>
            <a:off x="723900" y="5295900"/>
            <a:ext cx="1571625" cy="1057275"/>
          </a:xfrm>
          <a:prstGeom prst="rect">
            <a:avLst/>
          </a:prstGeom>
          <a:solidFill>
            <a:srgbClr val="E1BFB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19F4520-624C-4E84-A18A-C339C9DA09F4}"/>
              </a:ext>
            </a:extLst>
          </p:cNvPr>
          <p:cNvSpPr txBox="1"/>
          <p:nvPr/>
        </p:nvSpPr>
        <p:spPr>
          <a:xfrm>
            <a:off x="7981466" y="5560171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환경</a:t>
            </a:r>
            <a:r>
              <a:rPr lang="en-US" altLang="ko-KR" sz="800" dirty="0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R 14pt</a:t>
            </a:r>
            <a:r>
              <a:rPr lang="ko-KR" altLang="en-US" sz="800" dirty="0">
                <a:solidFill>
                  <a:srgbClr val="9D9FA7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입니다</a:t>
            </a:r>
            <a:endParaRPr lang="ko-KR" altLang="en-US" sz="800" spc="400" dirty="0">
              <a:solidFill>
                <a:srgbClr val="9D9FA7"/>
              </a:solidFill>
              <a:latin typeface="환경R" panose="02020503020101020101" pitchFamily="18" charset="-127"/>
              <a:ea typeface="환경R" panose="02020503020101020101" pitchFamily="18" charset="-127"/>
              <a:cs typeface="환경R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6A73278-CAA7-4C4E-AA3C-A441E3E99F76}"/>
              </a:ext>
            </a:extLst>
          </p:cNvPr>
          <p:cNvSpPr txBox="1"/>
          <p:nvPr/>
        </p:nvSpPr>
        <p:spPr>
          <a:xfrm>
            <a:off x="2962277" y="268902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solidFill>
                  <a:srgbClr val="CBCBCB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푸른전남</a:t>
            </a:r>
            <a:r>
              <a:rPr lang="en-US" altLang="ko-KR" sz="800" dirty="0">
                <a:solidFill>
                  <a:srgbClr val="CBCBCB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M 12pt</a:t>
            </a:r>
            <a:r>
              <a:rPr lang="ko-KR" altLang="en-US" sz="800" dirty="0">
                <a:solidFill>
                  <a:srgbClr val="CBCBCB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입니다</a:t>
            </a:r>
          </a:p>
        </p:txBody>
      </p:sp>
      <p:pic>
        <p:nvPicPr>
          <p:cNvPr id="5" name="그림 4" descr="장난감, 컴퓨터이(가) 표시된 사진&#10;&#10;자동 생성된 설명">
            <a:extLst>
              <a:ext uri="{FF2B5EF4-FFF2-40B4-BE49-F238E27FC236}">
                <a16:creationId xmlns:a16="http://schemas.microsoft.com/office/drawing/2014/main" xmlns="" id="{E43C2ADA-4737-46B9-99CA-F0E297E28F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6" y="1593965"/>
            <a:ext cx="3166967" cy="44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4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C99C5F8-4DF5-4A7E-8105-797FB01EF95E}"/>
              </a:ext>
            </a:extLst>
          </p:cNvPr>
          <p:cNvSpPr/>
          <p:nvPr/>
        </p:nvSpPr>
        <p:spPr>
          <a:xfrm>
            <a:off x="790575" y="733425"/>
            <a:ext cx="2771775" cy="3552825"/>
          </a:xfrm>
          <a:prstGeom prst="rect">
            <a:avLst/>
          </a:prstGeom>
          <a:noFill/>
          <a:ln w="38100">
            <a:solidFill>
              <a:srgbClr val="A49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D30C079-6372-46EB-BE39-EA061D54E19A}"/>
              </a:ext>
            </a:extLst>
          </p:cNvPr>
          <p:cNvSpPr txBox="1"/>
          <p:nvPr/>
        </p:nvSpPr>
        <p:spPr>
          <a:xfrm>
            <a:off x="3864640" y="4183855"/>
            <a:ext cx="1588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600" dirty="0">
                <a:solidFill>
                  <a:srgbClr val="C4C5CA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CHAPTER</a:t>
            </a:r>
            <a:endParaRPr lang="ko-KR" altLang="en-US" sz="1400" spc="600" dirty="0">
              <a:solidFill>
                <a:srgbClr val="C4C5CA"/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0244F00-B7D5-47E0-8D1A-E27194C6BA79}"/>
              </a:ext>
            </a:extLst>
          </p:cNvPr>
          <p:cNvSpPr txBox="1"/>
          <p:nvPr/>
        </p:nvSpPr>
        <p:spPr>
          <a:xfrm>
            <a:off x="4810212" y="4765221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r>
              <a:rPr lang="ko-KR" altLang="en-US" sz="3200" dirty="0">
                <a:solidFill>
                  <a:srgbClr val="816281"/>
                </a:solidFill>
                <a:latin typeface="환경B" panose="02020503020101020101" pitchFamily="18" charset="-127"/>
                <a:ea typeface="환경B" panose="02020503020101020101" pitchFamily="18" charset="-127"/>
                <a:cs typeface="환경B" panose="02020503020101020101" pitchFamily="18" charset="-127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34119D4-44F2-435F-994D-6FF07EDB3E00}"/>
              </a:ext>
            </a:extLst>
          </p:cNvPr>
          <p:cNvSpPr txBox="1"/>
          <p:nvPr/>
        </p:nvSpPr>
        <p:spPr>
          <a:xfrm>
            <a:off x="4810210" y="5257252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세부 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76E5E4D-C39F-4F46-9C99-13DF1EBD68C7}"/>
              </a:ext>
            </a:extLst>
          </p:cNvPr>
          <p:cNvSpPr txBox="1"/>
          <p:nvPr/>
        </p:nvSpPr>
        <p:spPr>
          <a:xfrm>
            <a:off x="3855327" y="4733925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solidFill>
                  <a:srgbClr val="A492B2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01</a:t>
            </a:r>
            <a:endParaRPr lang="ko-KR" altLang="en-US" sz="4000" dirty="0">
              <a:solidFill>
                <a:srgbClr val="A492B2"/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AB6B345-B5FE-4858-A184-7FB01AA80D86}"/>
              </a:ext>
            </a:extLst>
          </p:cNvPr>
          <p:cNvSpPr txBox="1"/>
          <p:nvPr/>
        </p:nvSpPr>
        <p:spPr>
          <a:xfrm>
            <a:off x="-287663" y="6517022"/>
            <a:ext cx="9719327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r>
              <a:rPr lang="en-US" altLang="ko-KR" sz="900" spc="10000" dirty="0">
                <a:solidFill>
                  <a:srgbClr val="C0C0E0"/>
                </a:solidFill>
                <a:latin typeface="환경B" panose="02020503020101020101" pitchFamily="18" charset="-127"/>
                <a:ea typeface="환경B" panose="02020503020101020101" pitchFamily="18" charset="-127"/>
                <a:cs typeface="환경B" panose="02020503020101020101" pitchFamily="18" charset="-127"/>
              </a:rPr>
              <a:t> CAMPUS</a:t>
            </a:r>
            <a:endParaRPr lang="ko-KR" altLang="en-US" sz="900" spc="10000" dirty="0">
              <a:solidFill>
                <a:srgbClr val="C0C0E0"/>
              </a:solidFill>
              <a:latin typeface="환경B" panose="02020503020101020101" pitchFamily="18" charset="-127"/>
              <a:ea typeface="환경B" panose="02020503020101020101" pitchFamily="18" charset="-127"/>
              <a:cs typeface="환경B" panose="020205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CECE1CFB-67C4-4E7C-826A-8DCBE373A89E}"/>
              </a:ext>
            </a:extLst>
          </p:cNvPr>
          <p:cNvCxnSpPr/>
          <p:nvPr/>
        </p:nvCxnSpPr>
        <p:spPr>
          <a:xfrm>
            <a:off x="166688" y="6448425"/>
            <a:ext cx="8810625" cy="0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02E684B-DB2C-4E65-AE73-B23217C9EA7B}"/>
              </a:ext>
            </a:extLst>
          </p:cNvPr>
          <p:cNvCxnSpPr/>
          <p:nvPr/>
        </p:nvCxnSpPr>
        <p:spPr>
          <a:xfrm>
            <a:off x="3571875" y="4286250"/>
            <a:ext cx="371475" cy="428625"/>
          </a:xfrm>
          <a:prstGeom prst="line">
            <a:avLst/>
          </a:prstGeom>
          <a:noFill/>
          <a:ln w="38100">
            <a:solidFill>
              <a:srgbClr val="A49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951C7AF0-5097-43F7-8B0A-562F64014FB5}"/>
              </a:ext>
            </a:extLst>
          </p:cNvPr>
          <p:cNvSpPr/>
          <p:nvPr/>
        </p:nvSpPr>
        <p:spPr>
          <a:xfrm>
            <a:off x="3771900" y="4610100"/>
            <a:ext cx="933450" cy="933450"/>
          </a:xfrm>
          <a:prstGeom prst="ellipse">
            <a:avLst/>
          </a:prstGeom>
          <a:noFill/>
          <a:ln w="38100">
            <a:solidFill>
              <a:srgbClr val="A49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xmlns="" id="{D87DE802-1F0C-4662-B85A-4B31507C939C}"/>
              </a:ext>
            </a:extLst>
          </p:cNvPr>
          <p:cNvSpPr/>
          <p:nvPr/>
        </p:nvSpPr>
        <p:spPr>
          <a:xfrm rot="10800000">
            <a:off x="7505700" y="-1"/>
            <a:ext cx="1638300" cy="1704975"/>
          </a:xfrm>
          <a:custGeom>
            <a:avLst/>
            <a:gdLst>
              <a:gd name="connsiteX0" fmla="*/ 0 w 3438526"/>
              <a:gd name="connsiteY0" fmla="*/ 3438525 h 3438525"/>
              <a:gd name="connsiteX1" fmla="*/ 0 w 3438526"/>
              <a:gd name="connsiteY1" fmla="*/ 0 h 3438525"/>
              <a:gd name="connsiteX2" fmla="*/ 628650 w 3438526"/>
              <a:gd name="connsiteY2" fmla="*/ 0 h 3438525"/>
              <a:gd name="connsiteX3" fmla="*/ 628650 w 3438526"/>
              <a:gd name="connsiteY3" fmla="*/ 2809873 h 3438525"/>
              <a:gd name="connsiteX4" fmla="*/ 3438526 w 3438526"/>
              <a:gd name="connsiteY4" fmla="*/ 2809873 h 3438525"/>
              <a:gd name="connsiteX5" fmla="*/ 3438526 w 3438526"/>
              <a:gd name="connsiteY5" fmla="*/ 3438523 h 3438525"/>
              <a:gd name="connsiteX6" fmla="*/ 628650 w 3438526"/>
              <a:gd name="connsiteY6" fmla="*/ 3438523 h 3438525"/>
              <a:gd name="connsiteX7" fmla="*/ 628650 w 3438526"/>
              <a:gd name="connsiteY7" fmla="*/ 3438525 h 343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8526" h="3438525">
                <a:moveTo>
                  <a:pt x="0" y="3438525"/>
                </a:moveTo>
                <a:lnTo>
                  <a:pt x="0" y="0"/>
                </a:lnTo>
                <a:lnTo>
                  <a:pt x="628650" y="0"/>
                </a:lnTo>
                <a:lnTo>
                  <a:pt x="628650" y="2809873"/>
                </a:lnTo>
                <a:lnTo>
                  <a:pt x="3438526" y="2809873"/>
                </a:lnTo>
                <a:lnTo>
                  <a:pt x="3438526" y="3438523"/>
                </a:lnTo>
                <a:lnTo>
                  <a:pt x="628650" y="3438523"/>
                </a:lnTo>
                <a:lnTo>
                  <a:pt x="628650" y="3438525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ADB63B68-EC1F-4497-BEFD-5A2A50E9ED04}"/>
              </a:ext>
            </a:extLst>
          </p:cNvPr>
          <p:cNvSpPr/>
          <p:nvPr/>
        </p:nvSpPr>
        <p:spPr>
          <a:xfrm rot="5400000">
            <a:off x="-942975" y="5248275"/>
            <a:ext cx="2152650" cy="26670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E5A6B5B1-D093-41D4-90FD-C3DD424AAB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57" y="938017"/>
            <a:ext cx="3802979" cy="29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8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19ED64D8-08C0-4705-99A8-D0FF0433B022}"/>
              </a:ext>
            </a:extLst>
          </p:cNvPr>
          <p:cNvGrpSpPr/>
          <p:nvPr/>
        </p:nvGrpSpPr>
        <p:grpSpPr>
          <a:xfrm>
            <a:off x="583326" y="1610870"/>
            <a:ext cx="2807179" cy="3811282"/>
            <a:chOff x="764301" y="1610870"/>
            <a:chExt cx="2807179" cy="3811282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xmlns="" id="{89765303-C920-4F7B-9C55-8E4E8C59A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84" y="1610870"/>
              <a:ext cx="2721487" cy="117043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FD91C7A7-FABE-4BDB-8C21-4FE4B051C107}"/>
                </a:ext>
              </a:extLst>
            </p:cNvPr>
            <p:cNvSpPr txBox="1"/>
            <p:nvPr/>
          </p:nvSpPr>
          <p:spPr>
            <a:xfrm>
              <a:off x="764301" y="2796564"/>
              <a:ext cx="28071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3000">
                  <a:solidFill>
                    <a:schemeClr val="bg1"/>
                  </a:solidFill>
                  <a:latin typeface="환경B" panose="02020503020101020101" pitchFamily="18" charset="-127"/>
                  <a:ea typeface="환경B" panose="02020503020101020101" pitchFamily="18" charset="-127"/>
                  <a:cs typeface="환경B" panose="02020503020101020101" pitchFamily="18" charset="-127"/>
                </a:defRPr>
              </a:lvl1pPr>
            </a:lstStyle>
            <a:p>
              <a:pPr algn="ctr"/>
              <a:r>
                <a:rPr lang="ko-KR" altLang="en-US" sz="4000" dirty="0">
                  <a:solidFill>
                    <a:srgbClr val="6C4A72"/>
                  </a:solidFill>
                </a:rPr>
                <a:t>공공누리란</a:t>
              </a:r>
              <a:r>
                <a:rPr lang="en-US" altLang="ko-KR" sz="4000" dirty="0">
                  <a:solidFill>
                    <a:srgbClr val="6C4A72"/>
                  </a:solidFill>
                </a:rPr>
                <a:t>?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1F47CF1A-FB7E-4B87-B44C-E25C401C5179}"/>
                </a:ext>
              </a:extLst>
            </p:cNvPr>
            <p:cNvSpPr txBox="1"/>
            <p:nvPr/>
          </p:nvSpPr>
          <p:spPr>
            <a:xfrm>
              <a:off x="845225" y="3489690"/>
              <a:ext cx="2683427" cy="11818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indent="0" algn="ctr">
                <a:lnSpc>
                  <a:spcPct val="120000"/>
                </a:lnSpc>
                <a:buClr>
                  <a:srgbClr val="E1C035"/>
                </a:buClr>
                <a:buFont typeface="Wingdings" panose="05000000000000000000" pitchFamily="2" charset="2"/>
                <a:buNone/>
                <a:defRPr sz="100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defRPr>
              </a:lvl1pPr>
            </a:lstStyle>
            <a:p>
              <a:pPr algn="dist"/>
              <a:r>
                <a:rPr lang="ko-KR" altLang="en-US" sz="1600" dirty="0">
                  <a:solidFill>
                    <a:srgbClr val="A492B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국가</a:t>
              </a:r>
              <a:r>
                <a:rPr lang="en-US" altLang="ko-KR" sz="1600" dirty="0">
                  <a:solidFill>
                    <a:srgbClr val="A492B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A492B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지방자치단체</a:t>
              </a:r>
              <a:r>
                <a:rPr lang="en-US" altLang="ko-KR" sz="1600" dirty="0">
                  <a:solidFill>
                    <a:srgbClr val="A492B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A492B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공공기관이</a:t>
              </a:r>
              <a:endParaRPr lang="en-US" altLang="ko-KR" sz="1600" dirty="0">
                <a:solidFill>
                  <a:srgbClr val="A492B2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algn="dist"/>
              <a:r>
                <a:rPr lang="en-US" altLang="ko-KR" sz="1600" dirty="0">
                  <a:solidFill>
                    <a:srgbClr val="A492B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4</a:t>
              </a:r>
              <a:r>
                <a:rPr lang="ko-KR" altLang="en-US" sz="1600" dirty="0">
                  <a:solidFill>
                    <a:srgbClr val="A492B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가지 공공누리 유형마크를 통해</a:t>
              </a:r>
              <a:endParaRPr lang="en-US" altLang="ko-KR" sz="1600" dirty="0">
                <a:solidFill>
                  <a:srgbClr val="A492B2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algn="dist"/>
              <a:r>
                <a:rPr lang="ko-KR" altLang="en-US" sz="1600" dirty="0">
                  <a:solidFill>
                    <a:srgbClr val="A492B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개방한 공공저작물 정보를</a:t>
              </a:r>
              <a:endParaRPr lang="en-US" altLang="ko-KR" sz="1600" dirty="0">
                <a:solidFill>
                  <a:srgbClr val="A492B2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algn="dist"/>
              <a:r>
                <a:rPr lang="ko-KR" altLang="en-US" sz="1600" dirty="0">
                  <a:solidFill>
                    <a:srgbClr val="A492B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통합 제공하는 서비스입니다</a:t>
              </a:r>
              <a:endParaRPr lang="en-US" altLang="ko-KR" sz="1600" dirty="0">
                <a:solidFill>
                  <a:srgbClr val="A492B2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62C7EEB2-427E-4A7D-9368-FE1F7E7A4B39}"/>
                </a:ext>
              </a:extLst>
            </p:cNvPr>
            <p:cNvSpPr txBox="1"/>
            <p:nvPr/>
          </p:nvSpPr>
          <p:spPr>
            <a:xfrm>
              <a:off x="845225" y="4775565"/>
              <a:ext cx="2683427" cy="646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 indent="0" algn="ctr">
                <a:lnSpc>
                  <a:spcPct val="120000"/>
                </a:lnSpc>
                <a:buClr>
                  <a:srgbClr val="E1C035"/>
                </a:buClr>
                <a:buFont typeface="Wingdings" panose="05000000000000000000" pitchFamily="2" charset="2"/>
                <a:buNone/>
                <a:defRPr sz="100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defRPr>
              </a:lvl1pPr>
            </a:lstStyle>
            <a:p>
              <a:pPr algn="dist"/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공공누리는 저작물별로 적용된 유형별 이용조건에 따라 저작권 침해의 부담 없이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</a:t>
              </a:r>
            </a:p>
            <a:p>
              <a:pPr algn="dist"/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무료로 자유롭게 </a:t>
              </a:r>
              <a:r>
                <a:rPr lang="ko-KR" altLang="en-US" sz="1200" dirty="0" err="1">
                  <a:solidFill>
                    <a:schemeClr val="bg1">
                      <a:lumMod val="65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이용가능합니다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9350952B-8690-4DAC-BFE8-64F0C8B6AD32}"/>
              </a:ext>
            </a:extLst>
          </p:cNvPr>
          <p:cNvCxnSpPr/>
          <p:nvPr/>
        </p:nvCxnSpPr>
        <p:spPr>
          <a:xfrm>
            <a:off x="3810000" y="404813"/>
            <a:ext cx="0" cy="60483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914C8496-5391-48B6-AC55-F640934EE1B1}"/>
              </a:ext>
            </a:extLst>
          </p:cNvPr>
          <p:cNvSpPr txBox="1"/>
          <p:nvPr/>
        </p:nvSpPr>
        <p:spPr>
          <a:xfrm>
            <a:off x="3895725" y="533400"/>
            <a:ext cx="492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F6180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Use Terms Guide for Korea Open Government License (KOGL)</a:t>
            </a:r>
            <a:endParaRPr lang="ko-KR" altLang="en-US" sz="1200" dirty="0">
              <a:solidFill>
                <a:srgbClr val="7F6180"/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07BE2A0A-9138-402F-81DB-673FB6AE9381}"/>
              </a:ext>
            </a:extLst>
          </p:cNvPr>
          <p:cNvGrpSpPr/>
          <p:nvPr/>
        </p:nvGrpSpPr>
        <p:grpSpPr>
          <a:xfrm>
            <a:off x="3931420" y="1162050"/>
            <a:ext cx="4879205" cy="2278692"/>
            <a:chOff x="3931420" y="885825"/>
            <a:chExt cx="4879205" cy="227869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38AD6CC3-1A63-4109-B7E2-48AE08FD0E2B}"/>
                </a:ext>
              </a:extLst>
            </p:cNvPr>
            <p:cNvGrpSpPr/>
            <p:nvPr/>
          </p:nvGrpSpPr>
          <p:grpSpPr>
            <a:xfrm>
              <a:off x="3931420" y="885825"/>
              <a:ext cx="1822572" cy="400050"/>
              <a:chOff x="3931420" y="781050"/>
              <a:chExt cx="1822572" cy="40005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A7043A18-F57D-441B-B0D8-40B37FD661AF}"/>
                  </a:ext>
                </a:extLst>
              </p:cNvPr>
              <p:cNvSpPr/>
              <p:nvPr/>
            </p:nvSpPr>
            <p:spPr>
              <a:xfrm>
                <a:off x="3943350" y="781050"/>
                <a:ext cx="400050" cy="400050"/>
              </a:xfrm>
              <a:prstGeom prst="ellipse">
                <a:avLst/>
              </a:prstGeom>
              <a:solidFill>
                <a:srgbClr val="3750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5485E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E4497A01-8E67-4767-81D7-AC748385428B}"/>
                  </a:ext>
                </a:extLst>
              </p:cNvPr>
              <p:cNvSpPr txBox="1"/>
              <p:nvPr/>
            </p:nvSpPr>
            <p:spPr>
              <a:xfrm>
                <a:off x="3931420" y="809575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환경B" panose="02020603020101020101" pitchFamily="18" charset="-127"/>
                    <a:ea typeface="환경B" panose="02020603020101020101" pitchFamily="18" charset="-127"/>
                    <a:cs typeface="환경B" panose="02020603020101020101" pitchFamily="18" charset="-12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xmlns="" id="{9165EF5B-FF23-4781-849C-79E754FB4495}"/>
                  </a:ext>
                </a:extLst>
              </p:cNvPr>
              <p:cNvSpPr txBox="1"/>
              <p:nvPr/>
            </p:nvSpPr>
            <p:spPr>
              <a:xfrm>
                <a:off x="4381500" y="842576"/>
                <a:ext cx="1372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rPr>
                  <a:t>변경 가능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rPr>
                  <a:t>1·2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rPr>
                  <a:t>유형</a:t>
                </a: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xmlns="" id="{AB25D0BE-21C2-4A81-A7B1-336114670A7D}"/>
                </a:ext>
              </a:extLst>
            </p:cNvPr>
            <p:cNvGrpSpPr/>
            <p:nvPr/>
          </p:nvGrpSpPr>
          <p:grpSpPr>
            <a:xfrm>
              <a:off x="4058936" y="1512133"/>
              <a:ext cx="4599460" cy="719841"/>
              <a:chOff x="4306586" y="1807408"/>
              <a:chExt cx="4599460" cy="719841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xmlns="" id="{D35F4221-ED39-48D5-9202-2723F727539E}"/>
                  </a:ext>
                </a:extLst>
              </p:cNvPr>
              <p:cNvSpPr txBox="1"/>
              <p:nvPr/>
            </p:nvSpPr>
            <p:spPr>
              <a:xfrm>
                <a:off x="4306586" y="1807408"/>
                <a:ext cx="16818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>
                    <a:solidFill>
                      <a:srgbClr val="8634DA"/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defRPr>
                </a:lvl1pPr>
              </a:lstStyle>
              <a:p>
                <a:pPr algn="l"/>
                <a:r>
                  <a:rPr lang="ko-KR" altLang="en-US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제 </a:t>
                </a:r>
                <a:r>
                  <a:rPr lang="en-US" altLang="ko-KR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유형 </a:t>
                </a:r>
                <a:r>
                  <a:rPr lang="en-US" altLang="ko-KR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: </a:t>
                </a:r>
                <a:r>
                  <a:rPr lang="ko-KR" altLang="en-US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출처표시</a:t>
                </a:r>
                <a:endParaRPr lang="en-US" altLang="ko-KR" sz="1400" dirty="0">
                  <a:solidFill>
                    <a:srgbClr val="4C6FA2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endParaRPr>
              </a:p>
            </p:txBody>
          </p:sp>
          <p:sp>
            <p:nvSpPr>
              <p:cNvPr id="147" name="모서리가 둥근 직사각형 108">
                <a:extLst>
                  <a:ext uri="{FF2B5EF4-FFF2-40B4-BE49-F238E27FC236}">
                    <a16:creationId xmlns:a16="http://schemas.microsoft.com/office/drawing/2014/main" xmlns="" id="{F5F37A36-4898-4275-A084-449679F97BF2}"/>
                  </a:ext>
                </a:extLst>
              </p:cNvPr>
              <p:cNvSpPr/>
              <p:nvPr/>
            </p:nvSpPr>
            <p:spPr>
              <a:xfrm rot="10800000" flipV="1">
                <a:off x="4412398" y="2258077"/>
                <a:ext cx="1225247" cy="26917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rgbClr val="4C6FA2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xmlns="" id="{0A373A90-9EE7-4C79-B1DB-78C3BAFC19DF}"/>
                  </a:ext>
                </a:extLst>
              </p:cNvPr>
              <p:cNvSpPr/>
              <p:nvPr/>
            </p:nvSpPr>
            <p:spPr>
              <a:xfrm rot="10800000" flipV="1">
                <a:off x="5719104" y="2258077"/>
                <a:ext cx="1225247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4C6FA2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xmlns="" id="{09B45FDE-F5FA-4975-8329-3E3AFA1D9E6E}"/>
                  </a:ext>
                </a:extLst>
              </p:cNvPr>
              <p:cNvSpPr/>
              <p:nvPr/>
            </p:nvSpPr>
            <p:spPr>
              <a:xfrm rot="10800000" flipV="1">
                <a:off x="7026742" y="2258077"/>
                <a:ext cx="1879304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4C6FA2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xmlns="" id="{5C4551B3-E9F6-48F9-9492-E52572215D10}"/>
                  </a:ext>
                </a:extLst>
              </p:cNvPr>
              <p:cNvSpPr txBox="1"/>
              <p:nvPr/>
            </p:nvSpPr>
            <p:spPr>
              <a:xfrm>
                <a:off x="4487299" y="2247917"/>
                <a:ext cx="10919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상업적 이용 </a:t>
                </a:r>
                <a:r>
                  <a:rPr lang="ko-KR" altLang="en-US" dirty="0">
                    <a:solidFill>
                      <a:srgbClr val="375075"/>
                    </a:solidFill>
                  </a:rPr>
                  <a:t>가능</a:t>
                </a:r>
                <a:endParaRPr lang="en-US" altLang="ko-KR" dirty="0">
                  <a:solidFill>
                    <a:srgbClr val="375075"/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xmlns="" id="{DBB983D1-3C95-4251-9102-9E39472D28EA}"/>
                  </a:ext>
                </a:extLst>
              </p:cNvPr>
              <p:cNvSpPr txBox="1"/>
              <p:nvPr/>
            </p:nvSpPr>
            <p:spPr>
              <a:xfrm>
                <a:off x="5734695" y="2247917"/>
                <a:ext cx="1210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비상업적 이용 </a:t>
                </a:r>
                <a:r>
                  <a:rPr lang="ko-KR" altLang="en-US" dirty="0">
                    <a:solidFill>
                      <a:srgbClr val="186987"/>
                    </a:solidFill>
                  </a:rPr>
                  <a:t>가능</a:t>
                </a:r>
                <a:endParaRPr lang="en-US" altLang="ko-KR" dirty="0">
                  <a:solidFill>
                    <a:srgbClr val="186987"/>
                  </a:solidFill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xmlns="" id="{F7B99131-6E6E-4987-A56C-BCE632755CF9}"/>
                  </a:ext>
                </a:extLst>
              </p:cNvPr>
              <p:cNvSpPr txBox="1"/>
              <p:nvPr/>
            </p:nvSpPr>
            <p:spPr>
              <a:xfrm>
                <a:off x="7027676" y="2247917"/>
                <a:ext cx="18774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변형 등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차적 저작물 작성 </a:t>
                </a:r>
                <a:r>
                  <a:rPr lang="ko-KR" altLang="en-US" dirty="0">
                    <a:solidFill>
                      <a:srgbClr val="186987"/>
                    </a:solidFill>
                  </a:rPr>
                  <a:t>가능</a:t>
                </a:r>
                <a:endParaRPr lang="en-US" altLang="ko-KR" dirty="0">
                  <a:solidFill>
                    <a:srgbClr val="186987"/>
                  </a:solidFill>
                </a:endParaRPr>
              </a:p>
            </p:txBody>
          </p:sp>
        </p:grp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xmlns="" id="{DC029D96-0D00-472A-9D05-4097263B13BD}"/>
                </a:ext>
              </a:extLst>
            </p:cNvPr>
            <p:cNvCxnSpPr>
              <a:cxnSpLocks/>
            </p:cNvCxnSpPr>
            <p:nvPr/>
          </p:nvCxnSpPr>
          <p:spPr>
            <a:xfrm>
              <a:off x="3983772" y="1413705"/>
              <a:ext cx="482685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511CF2C4-F46B-4D47-9792-CCB3EBEE1F7C}"/>
                </a:ext>
              </a:extLst>
            </p:cNvPr>
            <p:cNvGrpSpPr/>
            <p:nvPr/>
          </p:nvGrpSpPr>
          <p:grpSpPr>
            <a:xfrm>
              <a:off x="4058936" y="2438620"/>
              <a:ext cx="4599460" cy="725897"/>
              <a:chOff x="4306586" y="2867245"/>
              <a:chExt cx="4599460" cy="725897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xmlns="" id="{C4290CFE-28CB-4446-BC03-A68720DB4E9C}"/>
                  </a:ext>
                </a:extLst>
              </p:cNvPr>
              <p:cNvSpPr txBox="1"/>
              <p:nvPr/>
            </p:nvSpPr>
            <p:spPr>
              <a:xfrm>
                <a:off x="4306586" y="2867245"/>
                <a:ext cx="29995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>
                    <a:solidFill>
                      <a:srgbClr val="8634DA"/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defRPr>
                </a:lvl1pPr>
              </a:lstStyle>
              <a:p>
                <a:pPr algn="l"/>
                <a:r>
                  <a:rPr lang="ko-KR" altLang="en-US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제 </a:t>
                </a:r>
                <a:r>
                  <a:rPr lang="en-US" altLang="ko-KR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2</a:t>
                </a:r>
                <a:r>
                  <a:rPr lang="ko-KR" altLang="en-US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유형 </a:t>
                </a:r>
                <a:r>
                  <a:rPr lang="en-US" altLang="ko-KR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: </a:t>
                </a:r>
                <a:r>
                  <a:rPr lang="ko-KR" altLang="en-US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출처표시 </a:t>
                </a:r>
                <a:r>
                  <a:rPr lang="en-US" altLang="ko-KR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+ </a:t>
                </a:r>
                <a:r>
                  <a:rPr lang="ko-KR" altLang="en-US" sz="1400" dirty="0">
                    <a:solidFill>
                      <a:srgbClr val="4C6FA2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상업적 이용금지</a:t>
                </a: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xmlns="" id="{403BBE22-0542-46C3-B1C2-33A6B876AFCC}"/>
                  </a:ext>
                </a:extLst>
              </p:cNvPr>
              <p:cNvSpPr/>
              <p:nvPr/>
            </p:nvSpPr>
            <p:spPr>
              <a:xfrm rot="10800000" flipV="1">
                <a:off x="4412398" y="3317914"/>
                <a:ext cx="1225247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4C6FA2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C75A2F5F-F1DF-460F-B6A2-0C0B17E72D03}"/>
                  </a:ext>
                </a:extLst>
              </p:cNvPr>
              <p:cNvSpPr/>
              <p:nvPr/>
            </p:nvSpPr>
            <p:spPr>
              <a:xfrm rot="10800000" flipV="1">
                <a:off x="5719104" y="3317914"/>
                <a:ext cx="1225247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4C6FA2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97C3CFF1-B29D-4FB2-B762-BDB04E6FA147}"/>
                  </a:ext>
                </a:extLst>
              </p:cNvPr>
              <p:cNvSpPr/>
              <p:nvPr/>
            </p:nvSpPr>
            <p:spPr>
              <a:xfrm rot="10800000" flipV="1">
                <a:off x="7026742" y="3317914"/>
                <a:ext cx="1879304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4C6FA2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xmlns="" id="{BE08108E-0DF2-48F9-B19C-5159F2008EE4}"/>
                  </a:ext>
                </a:extLst>
              </p:cNvPr>
              <p:cNvSpPr txBox="1"/>
              <p:nvPr/>
            </p:nvSpPr>
            <p:spPr>
              <a:xfrm>
                <a:off x="4487300" y="3316143"/>
                <a:ext cx="1091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상업적 이용</a:t>
                </a:r>
                <a:r>
                  <a:rPr lang="ko-KR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 불가</a:t>
                </a:r>
                <a:endParaRPr lang="en-US" altLang="ko-K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xmlns="" id="{4BC32B46-D41D-4AF1-860E-83BE7C949BF5}"/>
                  </a:ext>
                </a:extLst>
              </p:cNvPr>
              <p:cNvSpPr txBox="1"/>
              <p:nvPr/>
            </p:nvSpPr>
            <p:spPr>
              <a:xfrm>
                <a:off x="5734695" y="3316143"/>
                <a:ext cx="1210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비상업적 이용 </a:t>
                </a:r>
                <a:r>
                  <a:rPr lang="ko-KR" altLang="en-US" dirty="0">
                    <a:solidFill>
                      <a:srgbClr val="186987"/>
                    </a:solidFill>
                  </a:rPr>
                  <a:t>가능</a:t>
                </a:r>
                <a:endParaRPr lang="en-US" altLang="ko-KR" dirty="0">
                  <a:solidFill>
                    <a:srgbClr val="186987"/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xmlns="" id="{C03EDB5E-996B-4022-AAD0-CC9B8AD3DB90}"/>
                  </a:ext>
                </a:extLst>
              </p:cNvPr>
              <p:cNvSpPr txBox="1"/>
              <p:nvPr/>
            </p:nvSpPr>
            <p:spPr>
              <a:xfrm>
                <a:off x="7027676" y="3316143"/>
                <a:ext cx="18774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변형 등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차적 저작물 작성 </a:t>
                </a:r>
                <a:r>
                  <a:rPr lang="ko-KR" altLang="en-US" dirty="0">
                    <a:solidFill>
                      <a:srgbClr val="186987"/>
                    </a:solidFill>
                  </a:rPr>
                  <a:t>가능</a:t>
                </a:r>
                <a:endParaRPr lang="en-US" altLang="ko-KR" dirty="0">
                  <a:solidFill>
                    <a:srgbClr val="186987"/>
                  </a:solidFill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C8DC85C1-14C6-4A41-801C-445B86607076}"/>
              </a:ext>
            </a:extLst>
          </p:cNvPr>
          <p:cNvGrpSpPr/>
          <p:nvPr/>
        </p:nvGrpSpPr>
        <p:grpSpPr>
          <a:xfrm>
            <a:off x="3905772" y="4067175"/>
            <a:ext cx="4904853" cy="2309779"/>
            <a:chOff x="3905772" y="4171950"/>
            <a:chExt cx="4904853" cy="2309779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xmlns="" id="{13EF0DA3-1D29-4318-B11C-7284DE63345C}"/>
                </a:ext>
              </a:extLst>
            </p:cNvPr>
            <p:cNvGrpSpPr/>
            <p:nvPr/>
          </p:nvGrpSpPr>
          <p:grpSpPr>
            <a:xfrm>
              <a:off x="3905772" y="4171950"/>
              <a:ext cx="1990886" cy="400050"/>
              <a:chOff x="3905772" y="781050"/>
              <a:chExt cx="1990886" cy="400050"/>
            </a:xfrm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xmlns="" id="{56EEDD6F-C9B3-4936-B998-CE8351F4519C}"/>
                  </a:ext>
                </a:extLst>
              </p:cNvPr>
              <p:cNvSpPr/>
              <p:nvPr/>
            </p:nvSpPr>
            <p:spPr>
              <a:xfrm>
                <a:off x="3943350" y="781050"/>
                <a:ext cx="400050" cy="400050"/>
              </a:xfrm>
              <a:prstGeom prst="ellipse">
                <a:avLst/>
              </a:prstGeom>
              <a:solidFill>
                <a:srgbClr val="963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xmlns="" id="{BCC7B361-2699-4CE5-990B-FE98981D1131}"/>
                  </a:ext>
                </a:extLst>
              </p:cNvPr>
              <p:cNvSpPr txBox="1"/>
              <p:nvPr/>
            </p:nvSpPr>
            <p:spPr>
              <a:xfrm>
                <a:off x="3905772" y="804798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환경B" panose="02020603020101020101" pitchFamily="18" charset="-127"/>
                    <a:ea typeface="환경B" panose="02020603020101020101" pitchFamily="18" charset="-127"/>
                    <a:cs typeface="환경B" panose="02020603020101020101" pitchFamily="18" charset="-12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xmlns="" id="{B2C790D6-1764-47AC-930B-926452902991}"/>
                  </a:ext>
                </a:extLst>
              </p:cNvPr>
              <p:cNvSpPr txBox="1"/>
              <p:nvPr/>
            </p:nvSpPr>
            <p:spPr>
              <a:xfrm>
                <a:off x="4381500" y="842576"/>
                <a:ext cx="15151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rPr>
                  <a:t>변경 불가능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rPr>
                  <a:t>3·4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rPr>
                  <a:t>유형</a:t>
                </a:r>
              </a:p>
            </p:txBody>
          </p:sp>
        </p:grp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xmlns="" id="{23679037-FBC6-41B9-B50A-B7834F0BB3C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772" y="4699830"/>
              <a:ext cx="482685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xmlns="" id="{059C3F9C-0F4C-4802-97D4-E00FC25F7AEA}"/>
                </a:ext>
              </a:extLst>
            </p:cNvPr>
            <p:cNvGrpSpPr/>
            <p:nvPr/>
          </p:nvGrpSpPr>
          <p:grpSpPr>
            <a:xfrm>
              <a:off x="4058936" y="4828533"/>
              <a:ext cx="4599460" cy="719841"/>
              <a:chOff x="4306586" y="4674115"/>
              <a:chExt cx="4599460" cy="719841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xmlns="" id="{D398CCAE-1AE6-4CAA-8416-76E30C11AAF4}"/>
                  </a:ext>
                </a:extLst>
              </p:cNvPr>
              <p:cNvSpPr txBox="1"/>
              <p:nvPr/>
            </p:nvSpPr>
            <p:spPr>
              <a:xfrm>
                <a:off x="4306586" y="4674115"/>
                <a:ext cx="2462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>
                    <a:solidFill>
                      <a:srgbClr val="8634DA"/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defRPr>
                </a:lvl1pPr>
              </a:lstStyle>
              <a:p>
                <a:pPr algn="l"/>
                <a:r>
                  <a:rPr lang="ko-KR" altLang="en-US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제 </a:t>
                </a:r>
                <a:r>
                  <a:rPr lang="en-US" altLang="ko-KR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3</a:t>
                </a:r>
                <a:r>
                  <a:rPr lang="ko-KR" altLang="en-US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유형 </a:t>
                </a:r>
                <a:r>
                  <a:rPr lang="en-US" altLang="ko-KR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: </a:t>
                </a:r>
                <a:r>
                  <a:rPr lang="ko-KR" altLang="en-US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출처표시 </a:t>
                </a:r>
                <a:r>
                  <a:rPr lang="en-US" altLang="ko-KR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+ </a:t>
                </a:r>
                <a:r>
                  <a:rPr lang="ko-KR" altLang="en-US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변경금지</a:t>
                </a: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xmlns="" id="{BFD66F9F-D1EA-419F-8B60-E10462C0E1E9}"/>
                  </a:ext>
                </a:extLst>
              </p:cNvPr>
              <p:cNvSpPr/>
              <p:nvPr/>
            </p:nvSpPr>
            <p:spPr>
              <a:xfrm rot="10800000" flipV="1">
                <a:off x="4412398" y="5124784"/>
                <a:ext cx="1225247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9B3B64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xmlns="" id="{690D66C8-04FF-465D-8137-44B5866BCB36}"/>
                  </a:ext>
                </a:extLst>
              </p:cNvPr>
              <p:cNvSpPr/>
              <p:nvPr/>
            </p:nvSpPr>
            <p:spPr>
              <a:xfrm rot="10800000" flipV="1">
                <a:off x="5719104" y="5124784"/>
                <a:ext cx="1225247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9B3B64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xmlns="" id="{6EF45059-D699-4DC7-A7F0-4107BE11CCA3}"/>
                  </a:ext>
                </a:extLst>
              </p:cNvPr>
              <p:cNvSpPr/>
              <p:nvPr/>
            </p:nvSpPr>
            <p:spPr>
              <a:xfrm rot="10800000" flipV="1">
                <a:off x="7026742" y="5124784"/>
                <a:ext cx="1879304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9B3B64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xmlns="" id="{F662BC64-9E8A-47CB-9916-C76F0DD580F3}"/>
                  </a:ext>
                </a:extLst>
              </p:cNvPr>
              <p:cNvSpPr txBox="1"/>
              <p:nvPr/>
            </p:nvSpPr>
            <p:spPr>
              <a:xfrm>
                <a:off x="4487299" y="5114624"/>
                <a:ext cx="10919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상업적 이용 </a:t>
                </a:r>
                <a:r>
                  <a:rPr lang="ko-KR" altLang="en-US" dirty="0">
                    <a:solidFill>
                      <a:srgbClr val="186987"/>
                    </a:solidFill>
                  </a:rPr>
                  <a:t>가능</a:t>
                </a:r>
                <a:endParaRPr lang="en-US" altLang="ko-KR" dirty="0">
                  <a:solidFill>
                    <a:srgbClr val="186987"/>
                  </a:solidFill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xmlns="" id="{ABA23304-DFF9-4B24-A231-6B6E66592ED8}"/>
                  </a:ext>
                </a:extLst>
              </p:cNvPr>
              <p:cNvSpPr txBox="1"/>
              <p:nvPr/>
            </p:nvSpPr>
            <p:spPr>
              <a:xfrm>
                <a:off x="5734695" y="5114624"/>
                <a:ext cx="1210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비상업적 이용 </a:t>
                </a:r>
                <a:r>
                  <a:rPr lang="ko-KR" altLang="en-US" dirty="0">
                    <a:solidFill>
                      <a:srgbClr val="186987"/>
                    </a:solidFill>
                  </a:rPr>
                  <a:t>가능</a:t>
                </a:r>
                <a:endParaRPr lang="en-US" altLang="ko-KR" dirty="0">
                  <a:solidFill>
                    <a:srgbClr val="186987"/>
                  </a:solidFill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xmlns="" id="{4C8ECAA8-B0A2-413F-8F1A-D61AC482E5E6}"/>
                  </a:ext>
                </a:extLst>
              </p:cNvPr>
              <p:cNvSpPr txBox="1"/>
              <p:nvPr/>
            </p:nvSpPr>
            <p:spPr>
              <a:xfrm>
                <a:off x="7027676" y="5114624"/>
                <a:ext cx="18774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변형 등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차적 저작물 작성 </a:t>
                </a:r>
                <a:r>
                  <a:rPr lang="ko-KR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금지</a:t>
                </a:r>
                <a:endParaRPr lang="en-US" altLang="ko-K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xmlns="" id="{C89458C9-1C53-4827-803C-663EE6BA43C8}"/>
                </a:ext>
              </a:extLst>
            </p:cNvPr>
            <p:cNvGrpSpPr/>
            <p:nvPr/>
          </p:nvGrpSpPr>
          <p:grpSpPr>
            <a:xfrm>
              <a:off x="4058936" y="5761888"/>
              <a:ext cx="4599460" cy="719841"/>
              <a:chOff x="4306586" y="5750345"/>
              <a:chExt cx="4599460" cy="719841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xmlns="" id="{1AFA9C06-4F9C-4BA9-AEC6-1EAF67080F44}"/>
                  </a:ext>
                </a:extLst>
              </p:cNvPr>
              <p:cNvSpPr txBox="1"/>
              <p:nvPr/>
            </p:nvSpPr>
            <p:spPr>
              <a:xfrm>
                <a:off x="4306586" y="5750345"/>
                <a:ext cx="38395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>
                    <a:solidFill>
                      <a:srgbClr val="8634DA"/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defRPr>
                </a:lvl1pPr>
              </a:lstStyle>
              <a:p>
                <a:pPr algn="l"/>
                <a:r>
                  <a:rPr lang="ko-KR" altLang="en-US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제 </a:t>
                </a:r>
                <a:r>
                  <a:rPr lang="en-US" altLang="ko-KR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4</a:t>
                </a:r>
                <a:r>
                  <a:rPr lang="ko-KR" altLang="en-US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유형 </a:t>
                </a:r>
                <a:r>
                  <a:rPr lang="en-US" altLang="ko-KR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: </a:t>
                </a:r>
                <a:r>
                  <a:rPr lang="ko-KR" altLang="en-US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출처표시 </a:t>
                </a:r>
                <a:r>
                  <a:rPr lang="en-US" altLang="ko-KR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+ </a:t>
                </a:r>
                <a:r>
                  <a:rPr lang="ko-KR" altLang="en-US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상업적 이용금지 </a:t>
                </a:r>
                <a:r>
                  <a:rPr lang="en-US" altLang="ko-KR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+ </a:t>
                </a:r>
                <a:r>
                  <a:rPr lang="ko-KR" altLang="en-US" sz="1400" dirty="0">
                    <a:solidFill>
                      <a:srgbClr val="9B3B64"/>
                    </a:solidFill>
                    <a:latin typeface="08서울한강체 M" panose="02020603020101020101" pitchFamily="18" charset="-127"/>
                    <a:ea typeface="08서울한강체 M" panose="02020603020101020101" pitchFamily="18" charset="-127"/>
                  </a:rPr>
                  <a:t>변경금지</a:t>
                </a: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xmlns="" id="{0E2CC426-FE48-414D-9149-48382ECF034F}"/>
                  </a:ext>
                </a:extLst>
              </p:cNvPr>
              <p:cNvSpPr/>
              <p:nvPr/>
            </p:nvSpPr>
            <p:spPr>
              <a:xfrm rot="10800000" flipV="1">
                <a:off x="4412398" y="6201014"/>
                <a:ext cx="1225247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9B3B64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xmlns="" id="{8C5F32D1-E7AA-4639-A9A4-1DEDC9D8FB5B}"/>
                  </a:ext>
                </a:extLst>
              </p:cNvPr>
              <p:cNvSpPr/>
              <p:nvPr/>
            </p:nvSpPr>
            <p:spPr>
              <a:xfrm rot="10800000" flipV="1">
                <a:off x="5719104" y="6201014"/>
                <a:ext cx="1225247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9B3B64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xmlns="" id="{E9BC6321-8CDA-4C9B-B4F6-0AF112CD305F}"/>
                  </a:ext>
                </a:extLst>
              </p:cNvPr>
              <p:cNvSpPr/>
              <p:nvPr/>
            </p:nvSpPr>
            <p:spPr>
              <a:xfrm rot="10800000" flipV="1">
                <a:off x="7026742" y="6201014"/>
                <a:ext cx="1879304" cy="26917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9B3B64"/>
                </a:solidFill>
              </a:ln>
              <a:effectLst>
                <a:outerShdw dist="25400" dir="2700000" algn="tl" rotWithShape="0">
                  <a:srgbClr val="18698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xmlns="" id="{B98A8C8A-2EFD-4EBA-A050-66FFC7566F82}"/>
                  </a:ext>
                </a:extLst>
              </p:cNvPr>
              <p:cNvSpPr txBox="1"/>
              <p:nvPr/>
            </p:nvSpPr>
            <p:spPr>
              <a:xfrm>
                <a:off x="4487300" y="6190854"/>
                <a:ext cx="1091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상업적 이용 </a:t>
                </a:r>
                <a:r>
                  <a:rPr lang="ko-KR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불가</a:t>
                </a:r>
                <a:endParaRPr lang="en-US" altLang="ko-K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xmlns="" id="{A1B286A9-DD81-4737-9FF2-B31676F60387}"/>
                  </a:ext>
                </a:extLst>
              </p:cNvPr>
              <p:cNvSpPr txBox="1"/>
              <p:nvPr/>
            </p:nvSpPr>
            <p:spPr>
              <a:xfrm>
                <a:off x="5734695" y="6190854"/>
                <a:ext cx="1210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비상업적 이용 </a:t>
                </a:r>
                <a:r>
                  <a:rPr lang="ko-KR" altLang="en-US" dirty="0">
                    <a:solidFill>
                      <a:srgbClr val="186987"/>
                    </a:solidFill>
                  </a:rPr>
                  <a:t>가능</a:t>
                </a:r>
                <a:endParaRPr lang="en-US" altLang="ko-KR" dirty="0">
                  <a:solidFill>
                    <a:srgbClr val="186987"/>
                  </a:solidFill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xmlns="" id="{037D2D74-7E76-4A3E-838E-D53B28823BE7}"/>
                  </a:ext>
                </a:extLst>
              </p:cNvPr>
              <p:cNvSpPr txBox="1"/>
              <p:nvPr/>
            </p:nvSpPr>
            <p:spPr>
              <a:xfrm>
                <a:off x="7027676" y="6190854"/>
                <a:ext cx="18774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indent="0" algn="ctr">
                  <a:lnSpc>
                    <a:spcPct val="120000"/>
                  </a:lnSpc>
                  <a:buClr>
                    <a:srgbClr val="E1C035"/>
                  </a:buClr>
                  <a:buFont typeface="Wingdings" panose="05000000000000000000" pitchFamily="2" charset="2"/>
                  <a:buNone/>
                  <a:defRPr sz="1000">
                    <a:solidFill>
                      <a:srgbClr val="FFD93E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변형 등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차적 저작물 작성 </a:t>
                </a:r>
                <a:r>
                  <a:rPr lang="ko-KR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금지</a:t>
                </a:r>
                <a:endParaRPr lang="en-US" altLang="ko-K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8" y="119624"/>
            <a:ext cx="566255" cy="3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자유형: 도형 253">
            <a:extLst>
              <a:ext uri="{FF2B5EF4-FFF2-40B4-BE49-F238E27FC236}">
                <a16:creationId xmlns:a16="http://schemas.microsoft.com/office/drawing/2014/main" xmlns="" id="{BA4FC8B5-C78E-4D1E-921E-E05DB272C3FD}"/>
              </a:ext>
            </a:extLst>
          </p:cNvPr>
          <p:cNvSpPr/>
          <p:nvPr/>
        </p:nvSpPr>
        <p:spPr>
          <a:xfrm>
            <a:off x="3797300" y="2566059"/>
            <a:ext cx="1778000" cy="4291940"/>
          </a:xfrm>
          <a:custGeom>
            <a:avLst/>
            <a:gdLst>
              <a:gd name="connsiteX0" fmla="*/ 0 w 1778000"/>
              <a:gd name="connsiteY0" fmla="*/ 0 h 4291940"/>
              <a:gd name="connsiteX1" fmla="*/ 20042 w 1778000"/>
              <a:gd name="connsiteY1" fmla="*/ 9655 h 4291940"/>
              <a:gd name="connsiteX2" fmla="*/ 1778000 w 1778000"/>
              <a:gd name="connsiteY2" fmla="*/ 2963338 h 4291940"/>
              <a:gd name="connsiteX3" fmla="*/ 1514024 w 1778000"/>
              <a:gd name="connsiteY3" fmla="*/ 4270855 h 4291940"/>
              <a:gd name="connsiteX4" fmla="*/ 1503867 w 1778000"/>
              <a:gd name="connsiteY4" fmla="*/ 4291940 h 4291940"/>
              <a:gd name="connsiteX5" fmla="*/ 0 w 1778000"/>
              <a:gd name="connsiteY5" fmla="*/ 4291940 h 4291940"/>
              <a:gd name="connsiteX6" fmla="*/ 0 w 1778000"/>
              <a:gd name="connsiteY6" fmla="*/ 0 h 429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8000" h="4291940">
                <a:moveTo>
                  <a:pt x="0" y="0"/>
                </a:moveTo>
                <a:lnTo>
                  <a:pt x="20042" y="9655"/>
                </a:lnTo>
                <a:cubicBezTo>
                  <a:pt x="1067161" y="578485"/>
                  <a:pt x="1778000" y="1687899"/>
                  <a:pt x="1778000" y="2963338"/>
                </a:cubicBezTo>
                <a:cubicBezTo>
                  <a:pt x="1778000" y="3427134"/>
                  <a:pt x="1684005" y="3868975"/>
                  <a:pt x="1514024" y="4270855"/>
                </a:cubicBezTo>
                <a:lnTo>
                  <a:pt x="1503867" y="4291940"/>
                </a:lnTo>
                <a:lnTo>
                  <a:pt x="0" y="4291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1" name="자유형: 도형 250">
            <a:extLst>
              <a:ext uri="{FF2B5EF4-FFF2-40B4-BE49-F238E27FC236}">
                <a16:creationId xmlns:a16="http://schemas.microsoft.com/office/drawing/2014/main" xmlns="" id="{A2DBE0F0-4539-41EE-B216-88D20F0EDABE}"/>
              </a:ext>
            </a:extLst>
          </p:cNvPr>
          <p:cNvSpPr/>
          <p:nvPr/>
        </p:nvSpPr>
        <p:spPr>
          <a:xfrm>
            <a:off x="3771900" y="2566060"/>
            <a:ext cx="1778000" cy="4291940"/>
          </a:xfrm>
          <a:custGeom>
            <a:avLst/>
            <a:gdLst>
              <a:gd name="connsiteX0" fmla="*/ 0 w 1778000"/>
              <a:gd name="connsiteY0" fmla="*/ 0 h 4291940"/>
              <a:gd name="connsiteX1" fmla="*/ 20042 w 1778000"/>
              <a:gd name="connsiteY1" fmla="*/ 9655 h 4291940"/>
              <a:gd name="connsiteX2" fmla="*/ 1778000 w 1778000"/>
              <a:gd name="connsiteY2" fmla="*/ 2963338 h 4291940"/>
              <a:gd name="connsiteX3" fmla="*/ 1514024 w 1778000"/>
              <a:gd name="connsiteY3" fmla="*/ 4270855 h 4291940"/>
              <a:gd name="connsiteX4" fmla="*/ 1503867 w 1778000"/>
              <a:gd name="connsiteY4" fmla="*/ 4291940 h 4291940"/>
              <a:gd name="connsiteX5" fmla="*/ 0 w 1778000"/>
              <a:gd name="connsiteY5" fmla="*/ 4291940 h 4291940"/>
              <a:gd name="connsiteX6" fmla="*/ 0 w 1778000"/>
              <a:gd name="connsiteY6" fmla="*/ 0 h 429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8000" h="4291940">
                <a:moveTo>
                  <a:pt x="0" y="0"/>
                </a:moveTo>
                <a:lnTo>
                  <a:pt x="20042" y="9655"/>
                </a:lnTo>
                <a:cubicBezTo>
                  <a:pt x="1067161" y="578485"/>
                  <a:pt x="1778000" y="1687899"/>
                  <a:pt x="1778000" y="2963338"/>
                </a:cubicBezTo>
                <a:cubicBezTo>
                  <a:pt x="1778000" y="3427134"/>
                  <a:pt x="1684005" y="3868975"/>
                  <a:pt x="1514024" y="4270855"/>
                </a:cubicBezTo>
                <a:lnTo>
                  <a:pt x="1503867" y="4291940"/>
                </a:lnTo>
                <a:lnTo>
                  <a:pt x="0" y="4291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4" name="자유형: 도형 243">
            <a:extLst>
              <a:ext uri="{FF2B5EF4-FFF2-40B4-BE49-F238E27FC236}">
                <a16:creationId xmlns:a16="http://schemas.microsoft.com/office/drawing/2014/main" xmlns="" id="{BB908935-58F9-430C-8C1D-43AFB5339DDF}"/>
              </a:ext>
            </a:extLst>
          </p:cNvPr>
          <p:cNvSpPr/>
          <p:nvPr/>
        </p:nvSpPr>
        <p:spPr>
          <a:xfrm>
            <a:off x="215900" y="2170289"/>
            <a:ext cx="3835400" cy="4687711"/>
          </a:xfrm>
          <a:custGeom>
            <a:avLst/>
            <a:gdLst>
              <a:gd name="connsiteX0" fmla="*/ 482600 w 3886200"/>
              <a:gd name="connsiteY0" fmla="*/ 0 h 4749800"/>
              <a:gd name="connsiteX1" fmla="*/ 3886200 w 3886200"/>
              <a:gd name="connsiteY1" fmla="*/ 3403600 h 4749800"/>
              <a:gd name="connsiteX2" fmla="*/ 3618728 w 3886200"/>
              <a:gd name="connsiteY2" fmla="*/ 4728435 h 4749800"/>
              <a:gd name="connsiteX3" fmla="*/ 3608436 w 3886200"/>
              <a:gd name="connsiteY3" fmla="*/ 4749800 h 4749800"/>
              <a:gd name="connsiteX4" fmla="*/ 0 w 3886200"/>
              <a:gd name="connsiteY4" fmla="*/ 4749800 h 4749800"/>
              <a:gd name="connsiteX5" fmla="*/ 0 w 3886200"/>
              <a:gd name="connsiteY5" fmla="*/ 34676 h 4749800"/>
              <a:gd name="connsiteX6" fmla="*/ 134602 w 3886200"/>
              <a:gd name="connsiteY6" fmla="*/ 17572 h 4749800"/>
              <a:gd name="connsiteX7" fmla="*/ 482600 w 3886200"/>
              <a:gd name="connsiteY7" fmla="*/ 0 h 47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6200" h="4749800">
                <a:moveTo>
                  <a:pt x="482600" y="0"/>
                </a:moveTo>
                <a:cubicBezTo>
                  <a:pt x="2362356" y="0"/>
                  <a:pt x="3886200" y="1523844"/>
                  <a:pt x="3886200" y="3403600"/>
                </a:cubicBezTo>
                <a:cubicBezTo>
                  <a:pt x="3886200" y="3873539"/>
                  <a:pt x="3790960" y="4321233"/>
                  <a:pt x="3618728" y="4728435"/>
                </a:cubicBezTo>
                <a:lnTo>
                  <a:pt x="3608436" y="4749800"/>
                </a:lnTo>
                <a:lnTo>
                  <a:pt x="0" y="4749800"/>
                </a:lnTo>
                <a:lnTo>
                  <a:pt x="0" y="34676"/>
                </a:lnTo>
                <a:lnTo>
                  <a:pt x="134602" y="17572"/>
                </a:lnTo>
                <a:cubicBezTo>
                  <a:pt x="249021" y="5952"/>
                  <a:pt x="365115" y="0"/>
                  <a:pt x="4826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6DF5C1E5-130E-4B16-A5C8-095AB622A7B3}"/>
              </a:ext>
            </a:extLst>
          </p:cNvPr>
          <p:cNvSpPr txBox="1"/>
          <p:nvPr/>
        </p:nvSpPr>
        <p:spPr>
          <a:xfrm>
            <a:off x="333375" y="657225"/>
            <a:ext cx="7561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ENTER TO THE TITLE </a:t>
            </a:r>
            <a:r>
              <a:rPr lang="ko-KR" altLang="en-US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푸른전남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44pt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입니다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B2D614B0-F88B-4619-AB36-6D16F05E9F19}"/>
              </a:ext>
            </a:extLst>
          </p:cNvPr>
          <p:cNvSpPr txBox="1"/>
          <p:nvPr/>
        </p:nvSpPr>
        <p:spPr>
          <a:xfrm>
            <a:off x="333375" y="1304925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내용을 입력하세요</a:t>
            </a:r>
          </a:p>
        </p:txBody>
      </p:sp>
      <p:sp>
        <p:nvSpPr>
          <p:cNvPr id="225" name="자유형: 도형 224">
            <a:extLst>
              <a:ext uri="{FF2B5EF4-FFF2-40B4-BE49-F238E27FC236}">
                <a16:creationId xmlns:a16="http://schemas.microsoft.com/office/drawing/2014/main" xmlns="" id="{C626D6EC-0955-44C7-8121-5631D1F83A0C}"/>
              </a:ext>
            </a:extLst>
          </p:cNvPr>
          <p:cNvSpPr/>
          <p:nvPr/>
        </p:nvSpPr>
        <p:spPr>
          <a:xfrm rot="16200000">
            <a:off x="8715376" y="6429376"/>
            <a:ext cx="428624" cy="428624"/>
          </a:xfrm>
          <a:custGeom>
            <a:avLst/>
            <a:gdLst>
              <a:gd name="connsiteX0" fmla="*/ 0 w 3438526"/>
              <a:gd name="connsiteY0" fmla="*/ 3438525 h 3438525"/>
              <a:gd name="connsiteX1" fmla="*/ 0 w 3438526"/>
              <a:gd name="connsiteY1" fmla="*/ 0 h 3438525"/>
              <a:gd name="connsiteX2" fmla="*/ 628650 w 3438526"/>
              <a:gd name="connsiteY2" fmla="*/ 0 h 3438525"/>
              <a:gd name="connsiteX3" fmla="*/ 628650 w 3438526"/>
              <a:gd name="connsiteY3" fmla="*/ 2809873 h 3438525"/>
              <a:gd name="connsiteX4" fmla="*/ 3438526 w 3438526"/>
              <a:gd name="connsiteY4" fmla="*/ 2809873 h 3438525"/>
              <a:gd name="connsiteX5" fmla="*/ 3438526 w 3438526"/>
              <a:gd name="connsiteY5" fmla="*/ 3438523 h 3438525"/>
              <a:gd name="connsiteX6" fmla="*/ 628650 w 3438526"/>
              <a:gd name="connsiteY6" fmla="*/ 3438523 h 3438525"/>
              <a:gd name="connsiteX7" fmla="*/ 628650 w 3438526"/>
              <a:gd name="connsiteY7" fmla="*/ 3438525 h 343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8526" h="3438525">
                <a:moveTo>
                  <a:pt x="0" y="3438525"/>
                </a:moveTo>
                <a:lnTo>
                  <a:pt x="0" y="0"/>
                </a:lnTo>
                <a:lnTo>
                  <a:pt x="628650" y="0"/>
                </a:lnTo>
                <a:lnTo>
                  <a:pt x="628650" y="2809873"/>
                </a:lnTo>
                <a:lnTo>
                  <a:pt x="3438526" y="2809873"/>
                </a:lnTo>
                <a:lnTo>
                  <a:pt x="3438526" y="3438523"/>
                </a:lnTo>
                <a:lnTo>
                  <a:pt x="628650" y="3438523"/>
                </a:lnTo>
                <a:lnTo>
                  <a:pt x="628650" y="3438525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xmlns="" id="{9C4B83AA-3318-4CB7-A729-DE5A6212E3A3}"/>
              </a:ext>
            </a:extLst>
          </p:cNvPr>
          <p:cNvSpPr/>
          <p:nvPr/>
        </p:nvSpPr>
        <p:spPr>
          <a:xfrm>
            <a:off x="0" y="2108200"/>
            <a:ext cx="3886200" cy="4749800"/>
          </a:xfrm>
          <a:custGeom>
            <a:avLst/>
            <a:gdLst>
              <a:gd name="connsiteX0" fmla="*/ 482600 w 3886200"/>
              <a:gd name="connsiteY0" fmla="*/ 0 h 4749800"/>
              <a:gd name="connsiteX1" fmla="*/ 3886200 w 3886200"/>
              <a:gd name="connsiteY1" fmla="*/ 3403600 h 4749800"/>
              <a:gd name="connsiteX2" fmla="*/ 3618728 w 3886200"/>
              <a:gd name="connsiteY2" fmla="*/ 4728435 h 4749800"/>
              <a:gd name="connsiteX3" fmla="*/ 3608436 w 3886200"/>
              <a:gd name="connsiteY3" fmla="*/ 4749800 h 4749800"/>
              <a:gd name="connsiteX4" fmla="*/ 0 w 3886200"/>
              <a:gd name="connsiteY4" fmla="*/ 4749800 h 4749800"/>
              <a:gd name="connsiteX5" fmla="*/ 0 w 3886200"/>
              <a:gd name="connsiteY5" fmla="*/ 34676 h 4749800"/>
              <a:gd name="connsiteX6" fmla="*/ 134602 w 3886200"/>
              <a:gd name="connsiteY6" fmla="*/ 17572 h 4749800"/>
              <a:gd name="connsiteX7" fmla="*/ 482600 w 3886200"/>
              <a:gd name="connsiteY7" fmla="*/ 0 h 47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6200" h="4749800">
                <a:moveTo>
                  <a:pt x="482600" y="0"/>
                </a:moveTo>
                <a:cubicBezTo>
                  <a:pt x="2362356" y="0"/>
                  <a:pt x="3886200" y="1523844"/>
                  <a:pt x="3886200" y="3403600"/>
                </a:cubicBezTo>
                <a:cubicBezTo>
                  <a:pt x="3886200" y="3873539"/>
                  <a:pt x="3790960" y="4321233"/>
                  <a:pt x="3618728" y="4728435"/>
                </a:cubicBezTo>
                <a:lnTo>
                  <a:pt x="3608436" y="4749800"/>
                </a:lnTo>
                <a:lnTo>
                  <a:pt x="0" y="4749800"/>
                </a:lnTo>
                <a:lnTo>
                  <a:pt x="0" y="34676"/>
                </a:lnTo>
                <a:lnTo>
                  <a:pt x="134602" y="17572"/>
                </a:lnTo>
                <a:cubicBezTo>
                  <a:pt x="249021" y="5952"/>
                  <a:pt x="365115" y="0"/>
                  <a:pt x="482600" y="0"/>
                </a:cubicBezTo>
                <a:close/>
              </a:path>
            </a:pathLst>
          </a:custGeom>
          <a:gradFill>
            <a:gsLst>
              <a:gs pos="0">
                <a:srgbClr val="E1BFB3"/>
              </a:gs>
              <a:gs pos="88000">
                <a:srgbClr val="A492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443A1504-1C55-46C6-8939-CD7F32DD1A71}"/>
              </a:ext>
            </a:extLst>
          </p:cNvPr>
          <p:cNvGrpSpPr/>
          <p:nvPr/>
        </p:nvGrpSpPr>
        <p:grpSpPr>
          <a:xfrm>
            <a:off x="3962400" y="2514600"/>
            <a:ext cx="1270000" cy="1270000"/>
            <a:chOff x="3962400" y="2514600"/>
            <a:chExt cx="1270000" cy="1270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E514458E-59BE-4B6A-987A-BE833A1E6087}"/>
                </a:ext>
              </a:extLst>
            </p:cNvPr>
            <p:cNvSpPr/>
            <p:nvPr/>
          </p:nvSpPr>
          <p:spPr>
            <a:xfrm>
              <a:off x="3962400" y="2514600"/>
              <a:ext cx="1270000" cy="127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xmlns="" id="{A9DBFC8C-A9DA-451F-AAA0-EB4E28AD5641}"/>
                </a:ext>
              </a:extLst>
            </p:cNvPr>
            <p:cNvSpPr/>
            <p:nvPr/>
          </p:nvSpPr>
          <p:spPr>
            <a:xfrm>
              <a:off x="4000500" y="2552700"/>
              <a:ext cx="1193800" cy="1193800"/>
            </a:xfrm>
            <a:prstGeom prst="ellipse">
              <a:avLst/>
            </a:prstGeom>
            <a:gradFill>
              <a:gsLst>
                <a:gs pos="0">
                  <a:srgbClr val="E1BFB3"/>
                </a:gs>
                <a:gs pos="88000">
                  <a:srgbClr val="A492B2"/>
                </a:gs>
              </a:gsLst>
              <a:lin ang="2700000" scaled="0"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xmlns="" id="{2C1979D3-1C72-407B-AED5-877BE986EFF6}"/>
                </a:ext>
              </a:extLst>
            </p:cNvPr>
            <p:cNvSpPr/>
            <p:nvPr/>
          </p:nvSpPr>
          <p:spPr>
            <a:xfrm>
              <a:off x="4127500" y="2679700"/>
              <a:ext cx="939800" cy="939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8176E7D-EA03-43FC-A37B-0369C2DCA8AA}"/>
                </a:ext>
              </a:extLst>
            </p:cNvPr>
            <p:cNvSpPr txBox="1"/>
            <p:nvPr/>
          </p:nvSpPr>
          <p:spPr>
            <a:xfrm>
              <a:off x="4334515" y="2832100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D607E"/>
                  </a:solidFill>
                  <a:latin typeface="환경B" panose="02020503020101020101" pitchFamily="18" charset="-127"/>
                  <a:ea typeface="환경B" panose="02020503020101020101" pitchFamily="18" charset="-127"/>
                </a:rPr>
                <a:t>01</a:t>
              </a:r>
              <a:endParaRPr lang="ko-KR" altLang="en-US" sz="2400" dirty="0">
                <a:solidFill>
                  <a:srgbClr val="7D607E"/>
                </a:solidFill>
                <a:latin typeface="환경B" panose="02020503020101020101" pitchFamily="18" charset="-127"/>
                <a:ea typeface="환경B" panose="02020503020101020101" pitchFamily="18" charset="-127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xmlns="" id="{A2D22123-9169-464B-AF82-BB3BCE008FCD}"/>
                </a:ext>
              </a:extLst>
            </p:cNvPr>
            <p:cNvSpPr txBox="1"/>
            <p:nvPr/>
          </p:nvSpPr>
          <p:spPr>
            <a:xfrm>
              <a:off x="4303257" y="3175000"/>
              <a:ext cx="5838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TEXT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endParaRP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xmlns="" id="{65507A9C-C1A2-43F4-A8CE-15001F994B37}"/>
              </a:ext>
            </a:extLst>
          </p:cNvPr>
          <p:cNvSpPr txBox="1"/>
          <p:nvPr/>
        </p:nvSpPr>
        <p:spPr>
          <a:xfrm>
            <a:off x="5308717" y="3137765"/>
            <a:ext cx="2848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프로젝트에 관련된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첫번째 내용을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입력하세요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xmlns="" id="{EDC2C73E-54E9-433A-AD12-7C1880617D25}"/>
              </a:ext>
            </a:extLst>
          </p:cNvPr>
          <p:cNvSpPr txBox="1"/>
          <p:nvPr/>
        </p:nvSpPr>
        <p:spPr>
          <a:xfrm>
            <a:off x="5283317" y="2782165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F6180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제목을 입력하세요</a:t>
            </a:r>
            <a:endParaRPr lang="en-US" altLang="ko-KR" dirty="0">
              <a:solidFill>
                <a:srgbClr val="7F6180"/>
              </a:solidFill>
              <a:latin typeface="환경B" panose="02020603020101020101" pitchFamily="18" charset="-127"/>
              <a:ea typeface="환경B" panose="02020603020101020101" pitchFamily="18" charset="-127"/>
              <a:cs typeface="환경B" panose="020206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D44EB00-7191-4938-B4A3-687AF4F4DF20}"/>
              </a:ext>
            </a:extLst>
          </p:cNvPr>
          <p:cNvSpPr/>
          <p:nvPr/>
        </p:nvSpPr>
        <p:spPr>
          <a:xfrm>
            <a:off x="3721100" y="2463800"/>
            <a:ext cx="127000" cy="127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967816B4-B6CA-4217-9829-215587F3FFFD}"/>
              </a:ext>
            </a:extLst>
          </p:cNvPr>
          <p:cNvGrpSpPr/>
          <p:nvPr/>
        </p:nvGrpSpPr>
        <p:grpSpPr>
          <a:xfrm>
            <a:off x="4940300" y="4082722"/>
            <a:ext cx="3676509" cy="1022678"/>
            <a:chOff x="4673600" y="3949700"/>
            <a:chExt cx="4565626" cy="1270000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xmlns="" id="{283ADB0B-A63C-4912-A744-5C01920187F3}"/>
                </a:ext>
              </a:extLst>
            </p:cNvPr>
            <p:cNvGrpSpPr/>
            <p:nvPr/>
          </p:nvGrpSpPr>
          <p:grpSpPr>
            <a:xfrm>
              <a:off x="4673600" y="3949700"/>
              <a:ext cx="1270000" cy="1270000"/>
              <a:chOff x="3962400" y="2514600"/>
              <a:chExt cx="1270000" cy="1270000"/>
            </a:xfrm>
          </p:grpSpPr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xmlns="" id="{8D740B0D-9A02-4237-88EC-E8606D55B2A6}"/>
                  </a:ext>
                </a:extLst>
              </p:cNvPr>
              <p:cNvSpPr/>
              <p:nvPr/>
            </p:nvSpPr>
            <p:spPr>
              <a:xfrm>
                <a:off x="3962400" y="2514600"/>
                <a:ext cx="1270000" cy="127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xmlns="" id="{CFDA816E-FFCD-4C07-A7D2-AEAB2EE8D4C3}"/>
                  </a:ext>
                </a:extLst>
              </p:cNvPr>
              <p:cNvSpPr/>
              <p:nvPr/>
            </p:nvSpPr>
            <p:spPr>
              <a:xfrm>
                <a:off x="4000500" y="2552700"/>
                <a:ext cx="1193800" cy="119380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xmlns="" id="{CC14D7AF-08EA-49A2-A504-6DE98DC654BE}"/>
                  </a:ext>
                </a:extLst>
              </p:cNvPr>
              <p:cNvSpPr/>
              <p:nvPr/>
            </p:nvSpPr>
            <p:spPr>
              <a:xfrm>
                <a:off x="4127500" y="2679700"/>
                <a:ext cx="939800" cy="939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xmlns="" id="{980C7B93-DB9B-4EF6-8D22-074E75262FD4}"/>
                  </a:ext>
                </a:extLst>
              </p:cNvPr>
              <p:cNvSpPr txBox="1"/>
              <p:nvPr/>
            </p:nvSpPr>
            <p:spPr>
              <a:xfrm>
                <a:off x="4318687" y="2832099"/>
                <a:ext cx="569730" cy="42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환경B" panose="02020503020101020101" pitchFamily="18" charset="-127"/>
                    <a:ea typeface="환경B" panose="02020503020101020101" pitchFamily="18" charset="-127"/>
                  </a:rPr>
                  <a:t>02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환경B" panose="02020503020101020101" pitchFamily="18" charset="-127"/>
                  <a:ea typeface="환경B" panose="02020503020101020101" pitchFamily="18" charset="-127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xmlns="" id="{7E40D22F-6859-4413-9325-8761E9D3B6D3}"/>
                  </a:ext>
                </a:extLst>
              </p:cNvPr>
              <p:cNvSpPr txBox="1"/>
              <p:nvPr/>
            </p:nvSpPr>
            <p:spPr>
              <a:xfrm>
                <a:off x="4260958" y="3175001"/>
                <a:ext cx="685188" cy="324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rPr>
                  <a:t>TEXT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endParaRPr>
              </a:p>
            </p:txBody>
          </p:sp>
        </p:grp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xmlns="" id="{E991FA69-FAFA-4410-9481-B465863C594A}"/>
                </a:ext>
              </a:extLst>
            </p:cNvPr>
            <p:cNvSpPr txBox="1"/>
            <p:nvPr/>
          </p:nvSpPr>
          <p:spPr>
            <a:xfrm>
              <a:off x="6019917" y="4572865"/>
              <a:ext cx="3219309" cy="305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프로젝트에 관련된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두번째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 내용을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입력하세요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xmlns="" id="{BAE91A09-61BA-4E37-92E2-F02D994EDF5F}"/>
                </a:ext>
              </a:extLst>
            </p:cNvPr>
            <p:cNvSpPr txBox="1"/>
            <p:nvPr/>
          </p:nvSpPr>
          <p:spPr>
            <a:xfrm>
              <a:off x="5994517" y="4217265"/>
              <a:ext cx="1889542" cy="382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제목을 입력하세요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xmlns="" id="{4F82C828-4D45-445A-BC79-975653043CC7}"/>
              </a:ext>
            </a:extLst>
          </p:cNvPr>
          <p:cNvGrpSpPr/>
          <p:nvPr/>
        </p:nvGrpSpPr>
        <p:grpSpPr>
          <a:xfrm>
            <a:off x="5067300" y="5651500"/>
            <a:ext cx="3513482" cy="867981"/>
            <a:chOff x="4673600" y="3949700"/>
            <a:chExt cx="5135415" cy="127000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xmlns="" id="{41A116D7-F33E-4CD8-825E-BA2E7A817BC2}"/>
                </a:ext>
              </a:extLst>
            </p:cNvPr>
            <p:cNvGrpSpPr/>
            <p:nvPr/>
          </p:nvGrpSpPr>
          <p:grpSpPr>
            <a:xfrm>
              <a:off x="4673600" y="3949700"/>
              <a:ext cx="1270000" cy="1270000"/>
              <a:chOff x="3962400" y="2514600"/>
              <a:chExt cx="1270000" cy="1270000"/>
            </a:xfrm>
          </p:grpSpPr>
          <p:sp>
            <p:nvSpPr>
              <p:cNvPr id="276" name="타원 275">
                <a:extLst>
                  <a:ext uri="{FF2B5EF4-FFF2-40B4-BE49-F238E27FC236}">
                    <a16:creationId xmlns:a16="http://schemas.microsoft.com/office/drawing/2014/main" xmlns="" id="{3EFD2C8F-9197-49CF-B247-D831BE695644}"/>
                  </a:ext>
                </a:extLst>
              </p:cNvPr>
              <p:cNvSpPr/>
              <p:nvPr/>
            </p:nvSpPr>
            <p:spPr>
              <a:xfrm>
                <a:off x="3962400" y="2514600"/>
                <a:ext cx="1270000" cy="127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타원 276">
                <a:extLst>
                  <a:ext uri="{FF2B5EF4-FFF2-40B4-BE49-F238E27FC236}">
                    <a16:creationId xmlns:a16="http://schemas.microsoft.com/office/drawing/2014/main" xmlns="" id="{C806F51D-822D-41A8-92CC-89C934984DD1}"/>
                  </a:ext>
                </a:extLst>
              </p:cNvPr>
              <p:cNvSpPr/>
              <p:nvPr/>
            </p:nvSpPr>
            <p:spPr>
              <a:xfrm>
                <a:off x="4000500" y="2552700"/>
                <a:ext cx="1193800" cy="119380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타원 277">
                <a:extLst>
                  <a:ext uri="{FF2B5EF4-FFF2-40B4-BE49-F238E27FC236}">
                    <a16:creationId xmlns:a16="http://schemas.microsoft.com/office/drawing/2014/main" xmlns="" id="{BF273220-9775-47B9-84EF-969D708E6EBC}"/>
                  </a:ext>
                </a:extLst>
              </p:cNvPr>
              <p:cNvSpPr/>
              <p:nvPr/>
            </p:nvSpPr>
            <p:spPr>
              <a:xfrm>
                <a:off x="4127500" y="2679700"/>
                <a:ext cx="939800" cy="939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xmlns="" id="{3F0F6B72-2E3B-499D-8399-FF953164FCDF}"/>
                  </a:ext>
                </a:extLst>
              </p:cNvPr>
              <p:cNvSpPr txBox="1"/>
              <p:nvPr/>
            </p:nvSpPr>
            <p:spPr>
              <a:xfrm>
                <a:off x="4270611" y="2776353"/>
                <a:ext cx="665880" cy="495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환경B" panose="02020503020101020101" pitchFamily="18" charset="-127"/>
                    <a:ea typeface="환경B" panose="02020503020101020101" pitchFamily="18" charset="-127"/>
                  </a:rPr>
                  <a:t>03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환경B" panose="02020503020101020101" pitchFamily="18" charset="-127"/>
                  <a:ea typeface="환경B" panose="02020503020101020101" pitchFamily="18" charset="-127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xmlns="" id="{997E6418-B83B-4897-A53F-F97C1FC38E51}"/>
                  </a:ext>
                </a:extLst>
              </p:cNvPr>
              <p:cNvSpPr txBox="1"/>
              <p:nvPr/>
            </p:nvSpPr>
            <p:spPr>
              <a:xfrm>
                <a:off x="4200323" y="3175000"/>
                <a:ext cx="806460" cy="382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푸른전남 Medium" panose="020B0603000000000000" pitchFamily="50" charset="-127"/>
                    <a:ea typeface="푸른전남 Medium" panose="020B0603000000000000" pitchFamily="50" charset="-127"/>
                  </a:rPr>
                  <a:t>TEXT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endParaRPr>
              </a:p>
            </p:txBody>
          </p: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xmlns="" id="{76AF5D47-8742-411E-9DC4-143D2E4C3ED5}"/>
                </a:ext>
              </a:extLst>
            </p:cNvPr>
            <p:cNvSpPr txBox="1"/>
            <p:nvPr/>
          </p:nvSpPr>
          <p:spPr>
            <a:xfrm>
              <a:off x="6019917" y="4572865"/>
              <a:ext cx="3789098" cy="36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프로젝트에 관련된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세번째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 내용을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</a:rPr>
                <a:t>입력하세요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xmlns="" id="{B96946F1-3CBA-46D6-8213-B329CD1FC7FD}"/>
                </a:ext>
              </a:extLst>
            </p:cNvPr>
            <p:cNvSpPr txBox="1"/>
            <p:nvPr/>
          </p:nvSpPr>
          <p:spPr>
            <a:xfrm>
              <a:off x="5994517" y="4217265"/>
              <a:ext cx="2223974" cy="45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제목을 입력하세요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8" y="119624"/>
            <a:ext cx="566255" cy="393946"/>
          </a:xfrm>
          <a:prstGeom prst="rect">
            <a:avLst/>
          </a:prstGeom>
        </p:spPr>
      </p:pic>
      <p:pic>
        <p:nvPicPr>
          <p:cNvPr id="5" name="그림 4" descr="장난감이(가) 표시된 사진&#10;&#10;자동 생성된 설명">
            <a:extLst>
              <a:ext uri="{FF2B5EF4-FFF2-40B4-BE49-F238E27FC236}">
                <a16:creationId xmlns:a16="http://schemas.microsoft.com/office/drawing/2014/main" xmlns="" id="{F48EF358-C903-4A90-B5C6-D4505D245E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8" y="2211975"/>
            <a:ext cx="4158805" cy="4477517"/>
          </a:xfrm>
          <a:prstGeom prst="rect">
            <a:avLst/>
          </a:prstGeom>
        </p:spPr>
      </p:pic>
      <p:pic>
        <p:nvPicPr>
          <p:cNvPr id="7" name="그래픽 6" descr="3D 유리">
            <a:extLst>
              <a:ext uri="{FF2B5EF4-FFF2-40B4-BE49-F238E27FC236}">
                <a16:creationId xmlns:a16="http://schemas.microsoft.com/office/drawing/2014/main" xmlns="" id="{5334CD55-DD62-4598-8522-6CB4DE4565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076995" y="3629298"/>
            <a:ext cx="335280" cy="335280"/>
          </a:xfrm>
          <a:prstGeom prst="rect">
            <a:avLst/>
          </a:prstGeom>
        </p:spPr>
      </p:pic>
      <p:pic>
        <p:nvPicPr>
          <p:cNvPr id="9" name="그래픽 8" descr="야구 모자">
            <a:extLst>
              <a:ext uri="{FF2B5EF4-FFF2-40B4-BE49-F238E27FC236}">
                <a16:creationId xmlns:a16="http://schemas.microsoft.com/office/drawing/2014/main" xmlns="" id="{FDD63317-1AB4-4321-9EF2-A083C49513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280731" y="4669525"/>
            <a:ext cx="725211" cy="725211"/>
          </a:xfrm>
          <a:prstGeom prst="rect">
            <a:avLst/>
          </a:prstGeom>
        </p:spPr>
      </p:pic>
      <p:pic>
        <p:nvPicPr>
          <p:cNvPr id="12" name="그래픽 11" descr="브레인스토밍">
            <a:extLst>
              <a:ext uri="{FF2B5EF4-FFF2-40B4-BE49-F238E27FC236}">
                <a16:creationId xmlns:a16="http://schemas.microsoft.com/office/drawing/2014/main" xmlns="" id="{AE117618-222C-4811-9944-3D577A0B9E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471303" y="5552999"/>
            <a:ext cx="453291" cy="453291"/>
          </a:xfrm>
          <a:prstGeom prst="rect">
            <a:avLst/>
          </a:prstGeom>
        </p:spPr>
      </p:pic>
      <p:pic>
        <p:nvPicPr>
          <p:cNvPr id="14" name="그래픽 13" descr="과녁">
            <a:extLst>
              <a:ext uri="{FF2B5EF4-FFF2-40B4-BE49-F238E27FC236}">
                <a16:creationId xmlns:a16="http://schemas.microsoft.com/office/drawing/2014/main" xmlns="" id="{A6E04BB3-FDE9-4F49-8F78-D704D2BDB70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2068" y="5625737"/>
            <a:ext cx="286714" cy="2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46C1090-4103-4B62-B3D6-FFF03DFFF10D}"/>
              </a:ext>
            </a:extLst>
          </p:cNvPr>
          <p:cNvSpPr txBox="1"/>
          <p:nvPr/>
        </p:nvSpPr>
        <p:spPr>
          <a:xfrm>
            <a:off x="333375" y="657225"/>
            <a:ext cx="5793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ENTER TO THE TITLE</a:t>
            </a:r>
            <a:endParaRPr lang="ko-KR" altLang="en-US" sz="4400" spc="-150" dirty="0">
              <a:solidFill>
                <a:schemeClr val="tx1">
                  <a:lumMod val="65000"/>
                  <a:lumOff val="35000"/>
                </a:schemeClr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2AB82AD-F58F-400A-ADFF-7BC9BBCE3B33}"/>
              </a:ext>
            </a:extLst>
          </p:cNvPr>
          <p:cNvSpPr txBox="1"/>
          <p:nvPr/>
        </p:nvSpPr>
        <p:spPr>
          <a:xfrm>
            <a:off x="333375" y="1304925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내용을 입력하세요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8" y="119624"/>
            <a:ext cx="566255" cy="3939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77F7B65-F85A-4332-BCE7-AB0FB43550E5}"/>
              </a:ext>
            </a:extLst>
          </p:cNvPr>
          <p:cNvSpPr/>
          <p:nvPr/>
        </p:nvSpPr>
        <p:spPr>
          <a:xfrm>
            <a:off x="605246" y="6130834"/>
            <a:ext cx="7933508" cy="79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xmlns="" id="{E659C087-F8BA-4FEC-822C-F04F0CF5BBBD}"/>
              </a:ext>
            </a:extLst>
          </p:cNvPr>
          <p:cNvSpPr/>
          <p:nvPr/>
        </p:nvSpPr>
        <p:spPr>
          <a:xfrm>
            <a:off x="652464" y="6066677"/>
            <a:ext cx="7821656" cy="60960"/>
          </a:xfrm>
          <a:prstGeom prst="trapezoid">
            <a:avLst>
              <a:gd name="adj" fmla="val 49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A8690F-EB61-471E-AE6E-D5CDF9D91390}"/>
              </a:ext>
            </a:extLst>
          </p:cNvPr>
          <p:cNvSpPr txBox="1"/>
          <p:nvPr/>
        </p:nvSpPr>
        <p:spPr>
          <a:xfrm>
            <a:off x="1035971" y="6208028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내용을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환경B" panose="02020603020101020101" pitchFamily="18" charset="-127"/>
              <a:ea typeface="환경B" panose="02020603020101020101" pitchFamily="18" charset="-127"/>
              <a:cs typeface="환경B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6250A10-81A6-451C-AFAD-20D9327389B1}"/>
              </a:ext>
            </a:extLst>
          </p:cNvPr>
          <p:cNvSpPr txBox="1"/>
          <p:nvPr/>
        </p:nvSpPr>
        <p:spPr>
          <a:xfrm>
            <a:off x="2600704" y="6208028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내용을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환경B" panose="02020603020101020101" pitchFamily="18" charset="-127"/>
              <a:ea typeface="환경B" panose="02020603020101020101" pitchFamily="18" charset="-127"/>
              <a:cs typeface="환경B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AE8B3E4-FDA9-4274-8730-A78B16BF4D4E}"/>
              </a:ext>
            </a:extLst>
          </p:cNvPr>
          <p:cNvSpPr txBox="1"/>
          <p:nvPr/>
        </p:nvSpPr>
        <p:spPr>
          <a:xfrm>
            <a:off x="4165437" y="6208028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내용을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환경B" panose="02020603020101020101" pitchFamily="18" charset="-127"/>
              <a:ea typeface="환경B" panose="02020603020101020101" pitchFamily="18" charset="-127"/>
              <a:cs typeface="환경B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2B25784-228A-4DC2-80FA-C8DE92A8872E}"/>
              </a:ext>
            </a:extLst>
          </p:cNvPr>
          <p:cNvSpPr txBox="1"/>
          <p:nvPr/>
        </p:nvSpPr>
        <p:spPr>
          <a:xfrm>
            <a:off x="5720393" y="6208028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내용을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환경B" panose="02020603020101020101" pitchFamily="18" charset="-127"/>
              <a:ea typeface="환경B" panose="02020603020101020101" pitchFamily="18" charset="-127"/>
              <a:cs typeface="환경B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EE4DDBD-6A06-4320-BE33-1E53CA552D8F}"/>
              </a:ext>
            </a:extLst>
          </p:cNvPr>
          <p:cNvSpPr txBox="1"/>
          <p:nvPr/>
        </p:nvSpPr>
        <p:spPr>
          <a:xfrm>
            <a:off x="7294904" y="6208028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내용을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환경B" panose="02020603020101020101" pitchFamily="18" charset="-127"/>
              <a:ea typeface="환경B" panose="02020603020101020101" pitchFamily="18" charset="-127"/>
              <a:cs typeface="환경B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rPr>
              <a:t>입력하세요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4C5D7819-ADE6-4BE0-9BC5-5ABE24B8261B}"/>
              </a:ext>
            </a:extLst>
          </p:cNvPr>
          <p:cNvGrpSpPr/>
          <p:nvPr/>
        </p:nvGrpSpPr>
        <p:grpSpPr>
          <a:xfrm>
            <a:off x="1120314" y="1838325"/>
            <a:ext cx="651335" cy="4248149"/>
            <a:chOff x="1120314" y="1838325"/>
            <a:chExt cx="651335" cy="4248149"/>
          </a:xfrm>
        </p:grpSpPr>
        <p:sp>
          <p:nvSpPr>
            <p:cNvPr id="49" name="사각형: 둥근 위쪽 모서리 48">
              <a:extLst>
                <a:ext uri="{FF2B5EF4-FFF2-40B4-BE49-F238E27FC236}">
                  <a16:creationId xmlns:a16="http://schemas.microsoft.com/office/drawing/2014/main" xmlns="" id="{0FF6E4B5-5C07-4BD0-9170-D5C42A97565F}"/>
                </a:ext>
              </a:extLst>
            </p:cNvPr>
            <p:cNvSpPr/>
            <p:nvPr/>
          </p:nvSpPr>
          <p:spPr>
            <a:xfrm>
              <a:off x="1133474" y="1838325"/>
              <a:ext cx="638175" cy="3609975"/>
            </a:xfrm>
            <a:prstGeom prst="round2SameRect">
              <a:avLst>
                <a:gd name="adj1" fmla="val 2263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38100" dist="254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DFE1360D-57A5-4097-900D-D206C124A25F}"/>
                </a:ext>
              </a:extLst>
            </p:cNvPr>
            <p:cNvSpPr/>
            <p:nvPr/>
          </p:nvSpPr>
          <p:spPr>
            <a:xfrm>
              <a:off x="1152526" y="4119563"/>
              <a:ext cx="600072" cy="1338261"/>
            </a:xfrm>
            <a:prstGeom prst="rect">
              <a:avLst/>
            </a:prstGeom>
            <a:gradFill>
              <a:gsLst>
                <a:gs pos="1000">
                  <a:srgbClr val="886888"/>
                </a:gs>
                <a:gs pos="38917">
                  <a:srgbClr val="A183A1"/>
                </a:gs>
                <a:gs pos="100000">
                  <a:srgbClr val="886888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E2C23FFD-E0C6-4C3B-B65E-9CC04E63BF60}"/>
                </a:ext>
              </a:extLst>
            </p:cNvPr>
            <p:cNvSpPr/>
            <p:nvPr/>
          </p:nvSpPr>
          <p:spPr>
            <a:xfrm>
              <a:off x="1133474" y="5322094"/>
              <a:ext cx="638175" cy="135730"/>
            </a:xfrm>
            <a:prstGeom prst="rect">
              <a:avLst/>
            </a:prstGeom>
            <a:gradFill>
              <a:gsLst>
                <a:gs pos="0">
                  <a:srgbClr val="957695">
                    <a:alpha val="0"/>
                  </a:srgbClr>
                </a:gs>
                <a:gs pos="100000">
                  <a:srgbClr val="54425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34FAAEA4-813A-4020-9A72-044DF3697EDC}"/>
                </a:ext>
              </a:extLst>
            </p:cNvPr>
            <p:cNvSpPr/>
            <p:nvPr/>
          </p:nvSpPr>
          <p:spPr>
            <a:xfrm>
              <a:off x="1133474" y="5286374"/>
              <a:ext cx="638175" cy="800100"/>
            </a:xfrm>
            <a:custGeom>
              <a:avLst/>
              <a:gdLst>
                <a:gd name="connsiteX0" fmla="*/ 171451 w 638175"/>
                <a:gd name="connsiteY0" fmla="*/ 0 h 800100"/>
                <a:gd name="connsiteX1" fmla="*/ 247091 w 638175"/>
                <a:gd name="connsiteY1" fmla="*/ 142875 h 800100"/>
                <a:gd name="connsiteX2" fmla="*/ 638175 w 638175"/>
                <a:gd name="connsiteY2" fmla="*/ 142875 h 800100"/>
                <a:gd name="connsiteX3" fmla="*/ 638175 w 638175"/>
                <a:gd name="connsiteY3" fmla="*/ 800100 h 800100"/>
                <a:gd name="connsiteX4" fmla="*/ 0 w 638175"/>
                <a:gd name="connsiteY4" fmla="*/ 800100 h 800100"/>
                <a:gd name="connsiteX5" fmla="*/ 0 w 638175"/>
                <a:gd name="connsiteY5" fmla="*/ 142875 h 800100"/>
                <a:gd name="connsiteX6" fmla="*/ 95811 w 638175"/>
                <a:gd name="connsiteY6" fmla="*/ 14287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75" h="800100">
                  <a:moveTo>
                    <a:pt x="171451" y="0"/>
                  </a:moveTo>
                  <a:lnTo>
                    <a:pt x="247091" y="142875"/>
                  </a:lnTo>
                  <a:lnTo>
                    <a:pt x="638175" y="142875"/>
                  </a:lnTo>
                  <a:lnTo>
                    <a:pt x="638175" y="800100"/>
                  </a:lnTo>
                  <a:lnTo>
                    <a:pt x="0" y="800100"/>
                  </a:lnTo>
                  <a:lnTo>
                    <a:pt x="0" y="142875"/>
                  </a:lnTo>
                  <a:lnTo>
                    <a:pt x="95811" y="14287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  <a:gs pos="33000">
                  <a:schemeClr val="bg1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AB5ABEE-5885-4D41-9E6C-2CEA47AF7A73}"/>
                </a:ext>
              </a:extLst>
            </p:cNvPr>
            <p:cNvSpPr txBox="1"/>
            <p:nvPr/>
          </p:nvSpPr>
          <p:spPr>
            <a:xfrm>
              <a:off x="1120314" y="4143375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30</a:t>
              </a:r>
              <a:r>
                <a:rPr lang="en-US" altLang="ko-KR" sz="11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%</a:t>
              </a:r>
              <a:endParaRPr lang="ko-KR" altLang="en-US" sz="2000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  <p:pic>
          <p:nvPicPr>
            <p:cNvPr id="23" name="그래픽 22" descr="시험관">
              <a:extLst>
                <a:ext uri="{FF2B5EF4-FFF2-40B4-BE49-F238E27FC236}">
                  <a16:creationId xmlns:a16="http://schemas.microsoft.com/office/drawing/2014/main" xmlns="" id="{91B4BA10-B7B8-4655-ADBD-B366D3CB4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7775" y="5562600"/>
              <a:ext cx="423750" cy="423750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E14CEBA8-8558-412F-8C59-39199D398FFF}"/>
              </a:ext>
            </a:extLst>
          </p:cNvPr>
          <p:cNvGrpSpPr/>
          <p:nvPr/>
        </p:nvGrpSpPr>
        <p:grpSpPr>
          <a:xfrm>
            <a:off x="2691230" y="1838325"/>
            <a:ext cx="642519" cy="4248149"/>
            <a:chOff x="1129130" y="1838325"/>
            <a:chExt cx="642519" cy="4248149"/>
          </a:xfrm>
        </p:grpSpPr>
        <p:sp>
          <p:nvSpPr>
            <p:cNvPr id="80" name="사각형: 둥근 위쪽 모서리 79">
              <a:extLst>
                <a:ext uri="{FF2B5EF4-FFF2-40B4-BE49-F238E27FC236}">
                  <a16:creationId xmlns:a16="http://schemas.microsoft.com/office/drawing/2014/main" xmlns="" id="{CD7689AF-57C7-445F-AAAE-568EEAF23C41}"/>
                </a:ext>
              </a:extLst>
            </p:cNvPr>
            <p:cNvSpPr/>
            <p:nvPr/>
          </p:nvSpPr>
          <p:spPr>
            <a:xfrm>
              <a:off x="1133474" y="1838325"/>
              <a:ext cx="638175" cy="3609975"/>
            </a:xfrm>
            <a:prstGeom prst="round2SameRect">
              <a:avLst>
                <a:gd name="adj1" fmla="val 2263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38100" dist="254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149E0FCC-4B74-4AAB-9DEA-3B9AB37AA0D4}"/>
                </a:ext>
              </a:extLst>
            </p:cNvPr>
            <p:cNvSpPr/>
            <p:nvPr/>
          </p:nvSpPr>
          <p:spPr>
            <a:xfrm>
              <a:off x="1152526" y="2838451"/>
              <a:ext cx="600072" cy="2619374"/>
            </a:xfrm>
            <a:prstGeom prst="rect">
              <a:avLst/>
            </a:prstGeom>
            <a:gradFill>
              <a:gsLst>
                <a:gs pos="1000">
                  <a:srgbClr val="E8ADAD"/>
                </a:gs>
                <a:gs pos="38917">
                  <a:srgbClr val="F1CFCF"/>
                </a:gs>
                <a:gs pos="100000">
                  <a:srgbClr val="E8ADAD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8A86C9D7-8ADC-45EC-BED5-6E899CA52430}"/>
                </a:ext>
              </a:extLst>
            </p:cNvPr>
            <p:cNvSpPr/>
            <p:nvPr/>
          </p:nvSpPr>
          <p:spPr>
            <a:xfrm>
              <a:off x="1133474" y="5322094"/>
              <a:ext cx="638175" cy="135730"/>
            </a:xfrm>
            <a:prstGeom prst="rect">
              <a:avLst/>
            </a:prstGeom>
            <a:gradFill>
              <a:gsLst>
                <a:gs pos="0">
                  <a:srgbClr val="EDC1C1">
                    <a:alpha val="0"/>
                  </a:srgbClr>
                </a:gs>
                <a:gs pos="100000">
                  <a:srgbClr val="D1616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BFEC563F-1F08-415D-B751-8599C363BF3D}"/>
                </a:ext>
              </a:extLst>
            </p:cNvPr>
            <p:cNvSpPr/>
            <p:nvPr/>
          </p:nvSpPr>
          <p:spPr>
            <a:xfrm>
              <a:off x="1133474" y="5286374"/>
              <a:ext cx="638175" cy="800100"/>
            </a:xfrm>
            <a:custGeom>
              <a:avLst/>
              <a:gdLst>
                <a:gd name="connsiteX0" fmla="*/ 171451 w 638175"/>
                <a:gd name="connsiteY0" fmla="*/ 0 h 800100"/>
                <a:gd name="connsiteX1" fmla="*/ 247091 w 638175"/>
                <a:gd name="connsiteY1" fmla="*/ 142875 h 800100"/>
                <a:gd name="connsiteX2" fmla="*/ 638175 w 638175"/>
                <a:gd name="connsiteY2" fmla="*/ 142875 h 800100"/>
                <a:gd name="connsiteX3" fmla="*/ 638175 w 638175"/>
                <a:gd name="connsiteY3" fmla="*/ 800100 h 800100"/>
                <a:gd name="connsiteX4" fmla="*/ 0 w 638175"/>
                <a:gd name="connsiteY4" fmla="*/ 800100 h 800100"/>
                <a:gd name="connsiteX5" fmla="*/ 0 w 638175"/>
                <a:gd name="connsiteY5" fmla="*/ 142875 h 800100"/>
                <a:gd name="connsiteX6" fmla="*/ 95811 w 638175"/>
                <a:gd name="connsiteY6" fmla="*/ 14287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75" h="800100">
                  <a:moveTo>
                    <a:pt x="171451" y="0"/>
                  </a:moveTo>
                  <a:lnTo>
                    <a:pt x="247091" y="142875"/>
                  </a:lnTo>
                  <a:lnTo>
                    <a:pt x="638175" y="142875"/>
                  </a:lnTo>
                  <a:lnTo>
                    <a:pt x="638175" y="800100"/>
                  </a:lnTo>
                  <a:lnTo>
                    <a:pt x="0" y="800100"/>
                  </a:lnTo>
                  <a:lnTo>
                    <a:pt x="0" y="142875"/>
                  </a:lnTo>
                  <a:lnTo>
                    <a:pt x="95811" y="14287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  <a:gs pos="33000">
                  <a:schemeClr val="bg1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A6403395-DE37-4700-8734-3C8194D6FF7D}"/>
                </a:ext>
              </a:extLst>
            </p:cNvPr>
            <p:cNvSpPr txBox="1"/>
            <p:nvPr/>
          </p:nvSpPr>
          <p:spPr>
            <a:xfrm>
              <a:off x="1129130" y="2847975"/>
              <a:ext cx="6286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65</a:t>
              </a:r>
              <a:r>
                <a:rPr lang="en-US" altLang="ko-KR" sz="11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%</a:t>
              </a:r>
              <a:endParaRPr lang="ko-KR" altLang="en-US" sz="2000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  <p:pic>
          <p:nvPicPr>
            <p:cNvPr id="85" name="그래픽 84" descr="GMO">
              <a:extLst>
                <a:ext uri="{FF2B5EF4-FFF2-40B4-BE49-F238E27FC236}">
                  <a16:creationId xmlns:a16="http://schemas.microsoft.com/office/drawing/2014/main" xmlns="" id="{9528B01F-49F9-4D09-A1C0-4EAB64F91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/>
          </p:blipFill>
          <p:spPr>
            <a:xfrm>
              <a:off x="1247775" y="5562600"/>
              <a:ext cx="423750" cy="42375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202FB3EF-5E58-4542-87DA-A87BBA2DCECD}"/>
              </a:ext>
            </a:extLst>
          </p:cNvPr>
          <p:cNvGrpSpPr/>
          <p:nvPr/>
        </p:nvGrpSpPr>
        <p:grpSpPr>
          <a:xfrm>
            <a:off x="4251727" y="1838325"/>
            <a:ext cx="644122" cy="4248149"/>
            <a:chOff x="1127527" y="1838325"/>
            <a:chExt cx="644122" cy="4248149"/>
          </a:xfrm>
        </p:grpSpPr>
        <p:sp>
          <p:nvSpPr>
            <p:cNvPr id="87" name="사각형: 둥근 위쪽 모서리 86">
              <a:extLst>
                <a:ext uri="{FF2B5EF4-FFF2-40B4-BE49-F238E27FC236}">
                  <a16:creationId xmlns:a16="http://schemas.microsoft.com/office/drawing/2014/main" xmlns="" id="{540A1B24-AF91-4380-96FA-9F4F861EC459}"/>
                </a:ext>
              </a:extLst>
            </p:cNvPr>
            <p:cNvSpPr/>
            <p:nvPr/>
          </p:nvSpPr>
          <p:spPr>
            <a:xfrm>
              <a:off x="1133474" y="1838325"/>
              <a:ext cx="638175" cy="3609975"/>
            </a:xfrm>
            <a:prstGeom prst="round2SameRect">
              <a:avLst>
                <a:gd name="adj1" fmla="val 2263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38100" dist="254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D028676F-B684-4995-8EDD-2AF366860957}"/>
                </a:ext>
              </a:extLst>
            </p:cNvPr>
            <p:cNvSpPr/>
            <p:nvPr/>
          </p:nvSpPr>
          <p:spPr>
            <a:xfrm>
              <a:off x="1152526" y="4791075"/>
              <a:ext cx="600072" cy="666749"/>
            </a:xfrm>
            <a:prstGeom prst="rect">
              <a:avLst/>
            </a:prstGeom>
            <a:gradFill>
              <a:gsLst>
                <a:gs pos="1000">
                  <a:srgbClr val="ABAA89"/>
                </a:gs>
                <a:gs pos="38000">
                  <a:srgbClr val="C7C6B1"/>
                </a:gs>
                <a:gs pos="100000">
                  <a:srgbClr val="ABAA89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D0491D21-5F15-46BC-BA31-DFCB1FB905A9}"/>
                </a:ext>
              </a:extLst>
            </p:cNvPr>
            <p:cNvSpPr/>
            <p:nvPr/>
          </p:nvSpPr>
          <p:spPr>
            <a:xfrm>
              <a:off x="1133474" y="5322094"/>
              <a:ext cx="638175" cy="135730"/>
            </a:xfrm>
            <a:prstGeom prst="rect">
              <a:avLst/>
            </a:prstGeom>
            <a:gradFill>
              <a:gsLst>
                <a:gs pos="0">
                  <a:srgbClr val="B2B193">
                    <a:alpha val="0"/>
                  </a:srgbClr>
                </a:gs>
                <a:gs pos="100000">
                  <a:srgbClr val="77765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2D3707C2-29B8-4A4F-A967-7B24AF2FD627}"/>
                </a:ext>
              </a:extLst>
            </p:cNvPr>
            <p:cNvSpPr/>
            <p:nvPr/>
          </p:nvSpPr>
          <p:spPr>
            <a:xfrm>
              <a:off x="1133474" y="5286374"/>
              <a:ext cx="638175" cy="800100"/>
            </a:xfrm>
            <a:custGeom>
              <a:avLst/>
              <a:gdLst>
                <a:gd name="connsiteX0" fmla="*/ 171451 w 638175"/>
                <a:gd name="connsiteY0" fmla="*/ 0 h 800100"/>
                <a:gd name="connsiteX1" fmla="*/ 247091 w 638175"/>
                <a:gd name="connsiteY1" fmla="*/ 142875 h 800100"/>
                <a:gd name="connsiteX2" fmla="*/ 638175 w 638175"/>
                <a:gd name="connsiteY2" fmla="*/ 142875 h 800100"/>
                <a:gd name="connsiteX3" fmla="*/ 638175 w 638175"/>
                <a:gd name="connsiteY3" fmla="*/ 800100 h 800100"/>
                <a:gd name="connsiteX4" fmla="*/ 0 w 638175"/>
                <a:gd name="connsiteY4" fmla="*/ 800100 h 800100"/>
                <a:gd name="connsiteX5" fmla="*/ 0 w 638175"/>
                <a:gd name="connsiteY5" fmla="*/ 142875 h 800100"/>
                <a:gd name="connsiteX6" fmla="*/ 95811 w 638175"/>
                <a:gd name="connsiteY6" fmla="*/ 14287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75" h="800100">
                  <a:moveTo>
                    <a:pt x="171451" y="0"/>
                  </a:moveTo>
                  <a:lnTo>
                    <a:pt x="247091" y="142875"/>
                  </a:lnTo>
                  <a:lnTo>
                    <a:pt x="638175" y="142875"/>
                  </a:lnTo>
                  <a:lnTo>
                    <a:pt x="638175" y="800100"/>
                  </a:lnTo>
                  <a:lnTo>
                    <a:pt x="0" y="800100"/>
                  </a:lnTo>
                  <a:lnTo>
                    <a:pt x="0" y="142875"/>
                  </a:lnTo>
                  <a:lnTo>
                    <a:pt x="95811" y="14287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  <a:gs pos="33000">
                  <a:schemeClr val="bg1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0803E6F9-27A8-454F-97BF-EA3B56BB4BC8}"/>
                </a:ext>
              </a:extLst>
            </p:cNvPr>
            <p:cNvSpPr txBox="1"/>
            <p:nvPr/>
          </p:nvSpPr>
          <p:spPr>
            <a:xfrm>
              <a:off x="1127527" y="4781550"/>
              <a:ext cx="6319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20</a:t>
              </a:r>
              <a:r>
                <a:rPr lang="en-US" altLang="ko-KR" sz="11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%</a:t>
              </a:r>
              <a:endParaRPr lang="ko-KR" altLang="en-US" sz="2000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  <p:pic>
          <p:nvPicPr>
            <p:cNvPr id="92" name="그래픽 91" descr="서적">
              <a:extLst>
                <a:ext uri="{FF2B5EF4-FFF2-40B4-BE49-F238E27FC236}">
                  <a16:creationId xmlns:a16="http://schemas.microsoft.com/office/drawing/2014/main" xmlns="" id="{B8E239F7-DCDF-44FE-941E-DFE70EEE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/>
          </p:blipFill>
          <p:spPr>
            <a:xfrm>
              <a:off x="1247775" y="5562600"/>
              <a:ext cx="423750" cy="42375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xmlns="" id="{700216A0-EB19-4BB6-9CAD-74D6B8CF93C8}"/>
              </a:ext>
            </a:extLst>
          </p:cNvPr>
          <p:cNvGrpSpPr/>
          <p:nvPr/>
        </p:nvGrpSpPr>
        <p:grpSpPr>
          <a:xfrm>
            <a:off x="5806614" y="1838325"/>
            <a:ext cx="651335" cy="4248149"/>
            <a:chOff x="1120314" y="1838325"/>
            <a:chExt cx="651335" cy="4248149"/>
          </a:xfrm>
        </p:grpSpPr>
        <p:sp>
          <p:nvSpPr>
            <p:cNvPr id="94" name="사각형: 둥근 위쪽 모서리 93">
              <a:extLst>
                <a:ext uri="{FF2B5EF4-FFF2-40B4-BE49-F238E27FC236}">
                  <a16:creationId xmlns:a16="http://schemas.microsoft.com/office/drawing/2014/main" xmlns="" id="{50EF7F84-0F57-4A24-86C4-C91944A868F3}"/>
                </a:ext>
              </a:extLst>
            </p:cNvPr>
            <p:cNvSpPr/>
            <p:nvPr/>
          </p:nvSpPr>
          <p:spPr>
            <a:xfrm>
              <a:off x="1133474" y="1838325"/>
              <a:ext cx="638175" cy="3609975"/>
            </a:xfrm>
            <a:prstGeom prst="round2SameRect">
              <a:avLst>
                <a:gd name="adj1" fmla="val 2263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38100" dist="254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BA376801-B458-4992-A47D-18C006CF1E53}"/>
                </a:ext>
              </a:extLst>
            </p:cNvPr>
            <p:cNvSpPr/>
            <p:nvPr/>
          </p:nvSpPr>
          <p:spPr>
            <a:xfrm>
              <a:off x="1152526" y="3152775"/>
              <a:ext cx="600072" cy="2305049"/>
            </a:xfrm>
            <a:prstGeom prst="rect">
              <a:avLst/>
            </a:prstGeom>
            <a:gradFill>
              <a:gsLst>
                <a:gs pos="1000">
                  <a:srgbClr val="DEDC98"/>
                </a:gs>
                <a:gs pos="38917">
                  <a:srgbClr val="EEEECD"/>
                </a:gs>
                <a:gs pos="100000">
                  <a:srgbClr val="DEDC98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79A19997-38C6-469F-99A6-2B4EE4AF0B1B}"/>
                </a:ext>
              </a:extLst>
            </p:cNvPr>
            <p:cNvSpPr/>
            <p:nvPr/>
          </p:nvSpPr>
          <p:spPr>
            <a:xfrm>
              <a:off x="1133474" y="5322094"/>
              <a:ext cx="638175" cy="135730"/>
            </a:xfrm>
            <a:prstGeom prst="rect">
              <a:avLst/>
            </a:prstGeom>
            <a:gradFill>
              <a:gsLst>
                <a:gs pos="0">
                  <a:srgbClr val="E0DE9F">
                    <a:alpha val="0"/>
                  </a:srgbClr>
                </a:gs>
                <a:gs pos="100000">
                  <a:srgbClr val="B7B43B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xmlns="" id="{F3C1F234-B30F-467F-8985-E6CE72A0BC05}"/>
                </a:ext>
              </a:extLst>
            </p:cNvPr>
            <p:cNvSpPr/>
            <p:nvPr/>
          </p:nvSpPr>
          <p:spPr>
            <a:xfrm>
              <a:off x="1133474" y="5286374"/>
              <a:ext cx="638175" cy="800100"/>
            </a:xfrm>
            <a:custGeom>
              <a:avLst/>
              <a:gdLst>
                <a:gd name="connsiteX0" fmla="*/ 171451 w 638175"/>
                <a:gd name="connsiteY0" fmla="*/ 0 h 800100"/>
                <a:gd name="connsiteX1" fmla="*/ 247091 w 638175"/>
                <a:gd name="connsiteY1" fmla="*/ 142875 h 800100"/>
                <a:gd name="connsiteX2" fmla="*/ 638175 w 638175"/>
                <a:gd name="connsiteY2" fmla="*/ 142875 h 800100"/>
                <a:gd name="connsiteX3" fmla="*/ 638175 w 638175"/>
                <a:gd name="connsiteY3" fmla="*/ 800100 h 800100"/>
                <a:gd name="connsiteX4" fmla="*/ 0 w 638175"/>
                <a:gd name="connsiteY4" fmla="*/ 800100 h 800100"/>
                <a:gd name="connsiteX5" fmla="*/ 0 w 638175"/>
                <a:gd name="connsiteY5" fmla="*/ 142875 h 800100"/>
                <a:gd name="connsiteX6" fmla="*/ 95811 w 638175"/>
                <a:gd name="connsiteY6" fmla="*/ 14287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75" h="800100">
                  <a:moveTo>
                    <a:pt x="171451" y="0"/>
                  </a:moveTo>
                  <a:lnTo>
                    <a:pt x="247091" y="142875"/>
                  </a:lnTo>
                  <a:lnTo>
                    <a:pt x="638175" y="142875"/>
                  </a:lnTo>
                  <a:lnTo>
                    <a:pt x="638175" y="800100"/>
                  </a:lnTo>
                  <a:lnTo>
                    <a:pt x="0" y="800100"/>
                  </a:lnTo>
                  <a:lnTo>
                    <a:pt x="0" y="142875"/>
                  </a:lnTo>
                  <a:lnTo>
                    <a:pt x="95811" y="14287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  <a:gs pos="33000">
                  <a:schemeClr val="bg1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3B42794B-C9DE-4AA4-9000-3773BF3CEBF4}"/>
                </a:ext>
              </a:extLst>
            </p:cNvPr>
            <p:cNvSpPr txBox="1"/>
            <p:nvPr/>
          </p:nvSpPr>
          <p:spPr>
            <a:xfrm>
              <a:off x="1120314" y="320040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60</a:t>
              </a:r>
              <a:r>
                <a:rPr lang="en-US" altLang="ko-KR" sz="11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%</a:t>
              </a:r>
              <a:endParaRPr lang="ko-KR" altLang="en-US" sz="2000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  <p:pic>
          <p:nvPicPr>
            <p:cNvPr id="99" name="그래픽 98" descr="백팩">
              <a:extLst>
                <a:ext uri="{FF2B5EF4-FFF2-40B4-BE49-F238E27FC236}">
                  <a16:creationId xmlns:a16="http://schemas.microsoft.com/office/drawing/2014/main" xmlns="" id="{B9935221-FF41-4488-8F4B-ED60BA95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/>
            <a:stretch/>
          </p:blipFill>
          <p:spPr>
            <a:xfrm>
              <a:off x="1247775" y="5562600"/>
              <a:ext cx="423750" cy="42375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1CA1D1AA-E41F-45C4-AB4E-1649D914205F}"/>
              </a:ext>
            </a:extLst>
          </p:cNvPr>
          <p:cNvGrpSpPr/>
          <p:nvPr/>
        </p:nvGrpSpPr>
        <p:grpSpPr>
          <a:xfrm>
            <a:off x="7368714" y="1838325"/>
            <a:ext cx="651335" cy="4248149"/>
            <a:chOff x="1120314" y="1838325"/>
            <a:chExt cx="651335" cy="4248149"/>
          </a:xfrm>
        </p:grpSpPr>
        <p:sp>
          <p:nvSpPr>
            <p:cNvPr id="101" name="사각형: 둥근 위쪽 모서리 100">
              <a:extLst>
                <a:ext uri="{FF2B5EF4-FFF2-40B4-BE49-F238E27FC236}">
                  <a16:creationId xmlns:a16="http://schemas.microsoft.com/office/drawing/2014/main" xmlns="" id="{FA18C4CE-7F6E-4893-B9BC-3E076051F52E}"/>
                </a:ext>
              </a:extLst>
            </p:cNvPr>
            <p:cNvSpPr/>
            <p:nvPr/>
          </p:nvSpPr>
          <p:spPr>
            <a:xfrm>
              <a:off x="1133474" y="1838325"/>
              <a:ext cx="638175" cy="3609975"/>
            </a:xfrm>
            <a:prstGeom prst="round2SameRect">
              <a:avLst>
                <a:gd name="adj1" fmla="val 2263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38100" dist="254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72F2FC8F-E843-4E70-A412-C1FB95577909}"/>
                </a:ext>
              </a:extLst>
            </p:cNvPr>
            <p:cNvSpPr/>
            <p:nvPr/>
          </p:nvSpPr>
          <p:spPr>
            <a:xfrm>
              <a:off x="1152526" y="2114551"/>
              <a:ext cx="600072" cy="3343274"/>
            </a:xfrm>
            <a:prstGeom prst="rect">
              <a:avLst/>
            </a:prstGeom>
            <a:gradFill>
              <a:gsLst>
                <a:gs pos="1000">
                  <a:srgbClr val="7B92A0"/>
                </a:gs>
                <a:gs pos="38917">
                  <a:srgbClr val="B8C4CC"/>
                </a:gs>
                <a:gs pos="100000">
                  <a:srgbClr val="7B92A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BAF0494C-DA74-404E-BE6E-3C34FE59169E}"/>
                </a:ext>
              </a:extLst>
            </p:cNvPr>
            <p:cNvSpPr/>
            <p:nvPr/>
          </p:nvSpPr>
          <p:spPr>
            <a:xfrm>
              <a:off x="1133474" y="5322094"/>
              <a:ext cx="638175" cy="135730"/>
            </a:xfrm>
            <a:prstGeom prst="rect">
              <a:avLst/>
            </a:prstGeom>
            <a:gradFill>
              <a:gsLst>
                <a:gs pos="0">
                  <a:srgbClr val="869BA8">
                    <a:alpha val="0"/>
                  </a:srgbClr>
                </a:gs>
                <a:gs pos="100000">
                  <a:srgbClr val="48596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xmlns="" id="{02FE0D9D-FE94-42EF-9E3F-7EDF6F4F0A7C}"/>
                </a:ext>
              </a:extLst>
            </p:cNvPr>
            <p:cNvSpPr/>
            <p:nvPr/>
          </p:nvSpPr>
          <p:spPr>
            <a:xfrm>
              <a:off x="1133474" y="5286374"/>
              <a:ext cx="638175" cy="800100"/>
            </a:xfrm>
            <a:custGeom>
              <a:avLst/>
              <a:gdLst>
                <a:gd name="connsiteX0" fmla="*/ 171451 w 638175"/>
                <a:gd name="connsiteY0" fmla="*/ 0 h 800100"/>
                <a:gd name="connsiteX1" fmla="*/ 247091 w 638175"/>
                <a:gd name="connsiteY1" fmla="*/ 142875 h 800100"/>
                <a:gd name="connsiteX2" fmla="*/ 638175 w 638175"/>
                <a:gd name="connsiteY2" fmla="*/ 142875 h 800100"/>
                <a:gd name="connsiteX3" fmla="*/ 638175 w 638175"/>
                <a:gd name="connsiteY3" fmla="*/ 800100 h 800100"/>
                <a:gd name="connsiteX4" fmla="*/ 0 w 638175"/>
                <a:gd name="connsiteY4" fmla="*/ 800100 h 800100"/>
                <a:gd name="connsiteX5" fmla="*/ 0 w 638175"/>
                <a:gd name="connsiteY5" fmla="*/ 142875 h 800100"/>
                <a:gd name="connsiteX6" fmla="*/ 95811 w 638175"/>
                <a:gd name="connsiteY6" fmla="*/ 14287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175" h="800100">
                  <a:moveTo>
                    <a:pt x="171451" y="0"/>
                  </a:moveTo>
                  <a:lnTo>
                    <a:pt x="247091" y="142875"/>
                  </a:lnTo>
                  <a:lnTo>
                    <a:pt x="638175" y="142875"/>
                  </a:lnTo>
                  <a:lnTo>
                    <a:pt x="638175" y="800100"/>
                  </a:lnTo>
                  <a:lnTo>
                    <a:pt x="0" y="800100"/>
                  </a:lnTo>
                  <a:lnTo>
                    <a:pt x="0" y="142875"/>
                  </a:lnTo>
                  <a:lnTo>
                    <a:pt x="95811" y="14287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  <a:gs pos="33000">
                  <a:schemeClr val="bg1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AC212C8C-732A-4780-A1E5-DED3E7731BF3}"/>
                </a:ext>
              </a:extLst>
            </p:cNvPr>
            <p:cNvSpPr txBox="1"/>
            <p:nvPr/>
          </p:nvSpPr>
          <p:spPr>
            <a:xfrm>
              <a:off x="1120314" y="215265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90</a:t>
              </a:r>
              <a:r>
                <a:rPr lang="en-US" altLang="ko-KR" sz="11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%</a:t>
              </a:r>
              <a:endParaRPr lang="ko-KR" altLang="en-US" sz="2000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  <p:pic>
          <p:nvPicPr>
            <p:cNvPr id="106" name="그래픽 105" descr="강의실">
              <a:extLst>
                <a:ext uri="{FF2B5EF4-FFF2-40B4-BE49-F238E27FC236}">
                  <a16:creationId xmlns:a16="http://schemas.microsoft.com/office/drawing/2014/main" xmlns="" id="{D46EB505-7622-4ED3-BE0C-6C0B8204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rcRect/>
            <a:stretch/>
          </p:blipFill>
          <p:spPr>
            <a:xfrm>
              <a:off x="1247775" y="5562600"/>
              <a:ext cx="423750" cy="423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75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8CCDD706-A57D-443A-BF86-B62F57E95B77}"/>
              </a:ext>
            </a:extLst>
          </p:cNvPr>
          <p:cNvSpPr txBox="1"/>
          <p:nvPr/>
        </p:nvSpPr>
        <p:spPr>
          <a:xfrm>
            <a:off x="333375" y="657225"/>
            <a:ext cx="5793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ENTER TO THE TITLE</a:t>
            </a:r>
            <a:endParaRPr lang="ko-KR" altLang="en-US" sz="4400" spc="-150" dirty="0">
              <a:solidFill>
                <a:schemeClr val="tx1">
                  <a:lumMod val="65000"/>
                  <a:lumOff val="35000"/>
                </a:schemeClr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xmlns="" id="{D43C56FE-1952-430D-913C-05CB3AA6DFF0}"/>
              </a:ext>
            </a:extLst>
          </p:cNvPr>
          <p:cNvSpPr txBox="1"/>
          <p:nvPr/>
        </p:nvSpPr>
        <p:spPr>
          <a:xfrm>
            <a:off x="333375" y="1304925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내용을 입력하세요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8" y="119624"/>
            <a:ext cx="566255" cy="393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9A50620-535E-49FB-B81A-0E6C7AA5F5D4}"/>
              </a:ext>
            </a:extLst>
          </p:cNvPr>
          <p:cNvSpPr/>
          <p:nvPr/>
        </p:nvSpPr>
        <p:spPr>
          <a:xfrm>
            <a:off x="518474" y="5613399"/>
            <a:ext cx="2032000" cy="1080363"/>
          </a:xfrm>
          <a:prstGeom prst="rect">
            <a:avLst/>
          </a:prstGeom>
          <a:solidFill>
            <a:srgbClr val="886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다리꼴 107">
            <a:extLst>
              <a:ext uri="{FF2B5EF4-FFF2-40B4-BE49-F238E27FC236}">
                <a16:creationId xmlns:a16="http://schemas.microsoft.com/office/drawing/2014/main" xmlns="" id="{10E9305B-7D38-441B-95F9-9FA63F2E030E}"/>
              </a:ext>
            </a:extLst>
          </p:cNvPr>
          <p:cNvSpPr/>
          <p:nvPr/>
        </p:nvSpPr>
        <p:spPr>
          <a:xfrm>
            <a:off x="509596" y="4721860"/>
            <a:ext cx="2792729" cy="896620"/>
          </a:xfrm>
          <a:custGeom>
            <a:avLst/>
            <a:gdLst>
              <a:gd name="connsiteX0" fmla="*/ 0 w 2032000"/>
              <a:gd name="connsiteY0" fmla="*/ 698500 h 698500"/>
              <a:gd name="connsiteX1" fmla="*/ 601346 w 2032000"/>
              <a:gd name="connsiteY1" fmla="*/ 0 h 698500"/>
              <a:gd name="connsiteX2" fmla="*/ 1430654 w 2032000"/>
              <a:gd name="connsiteY2" fmla="*/ 0 h 698500"/>
              <a:gd name="connsiteX3" fmla="*/ 2032000 w 2032000"/>
              <a:gd name="connsiteY3" fmla="*/ 698500 h 698500"/>
              <a:gd name="connsiteX4" fmla="*/ 0 w 2032000"/>
              <a:gd name="connsiteY4" fmla="*/ 698500 h 698500"/>
              <a:gd name="connsiteX0" fmla="*/ 0 w 2764154"/>
              <a:gd name="connsiteY0" fmla="*/ 896620 h 896620"/>
              <a:gd name="connsiteX1" fmla="*/ 601346 w 2764154"/>
              <a:gd name="connsiteY1" fmla="*/ 19812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64154"/>
              <a:gd name="connsiteY0" fmla="*/ 896620 h 896620"/>
              <a:gd name="connsiteX1" fmla="*/ 1515746 w 2764154"/>
              <a:gd name="connsiteY1" fmla="*/ 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64154"/>
              <a:gd name="connsiteY0" fmla="*/ 896620 h 896620"/>
              <a:gd name="connsiteX1" fmla="*/ 1485266 w 2764154"/>
              <a:gd name="connsiteY1" fmla="*/ 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86379"/>
              <a:gd name="connsiteY0" fmla="*/ 896620 h 896620"/>
              <a:gd name="connsiteX1" fmla="*/ 1485266 w 2786379"/>
              <a:gd name="connsiteY1" fmla="*/ 0 h 896620"/>
              <a:gd name="connsiteX2" fmla="*/ 2786379 w 2786379"/>
              <a:gd name="connsiteY2" fmla="*/ 0 h 896620"/>
              <a:gd name="connsiteX3" fmla="*/ 2032000 w 2786379"/>
              <a:gd name="connsiteY3" fmla="*/ 896620 h 896620"/>
              <a:gd name="connsiteX4" fmla="*/ 0 w 2786379"/>
              <a:gd name="connsiteY4" fmla="*/ 896620 h 896620"/>
              <a:gd name="connsiteX0" fmla="*/ 0 w 2792729"/>
              <a:gd name="connsiteY0" fmla="*/ 896620 h 896620"/>
              <a:gd name="connsiteX1" fmla="*/ 1485266 w 2792729"/>
              <a:gd name="connsiteY1" fmla="*/ 0 h 896620"/>
              <a:gd name="connsiteX2" fmla="*/ 2792729 w 2792729"/>
              <a:gd name="connsiteY2" fmla="*/ 0 h 896620"/>
              <a:gd name="connsiteX3" fmla="*/ 2032000 w 2792729"/>
              <a:gd name="connsiteY3" fmla="*/ 896620 h 896620"/>
              <a:gd name="connsiteX4" fmla="*/ 0 w 2792729"/>
              <a:gd name="connsiteY4" fmla="*/ 896620 h 89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2729" h="896620">
                <a:moveTo>
                  <a:pt x="0" y="896620"/>
                </a:moveTo>
                <a:lnTo>
                  <a:pt x="1485266" y="0"/>
                </a:lnTo>
                <a:lnTo>
                  <a:pt x="2792729" y="0"/>
                </a:lnTo>
                <a:lnTo>
                  <a:pt x="2032000" y="896620"/>
                </a:lnTo>
                <a:lnTo>
                  <a:pt x="0" y="896620"/>
                </a:lnTo>
                <a:close/>
              </a:path>
            </a:pathLst>
          </a:custGeom>
          <a:solidFill>
            <a:srgbClr val="5D4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55F1C92D-3B13-40B9-BE07-C2147DDDB78B}"/>
              </a:ext>
            </a:extLst>
          </p:cNvPr>
          <p:cNvSpPr/>
          <p:nvPr/>
        </p:nvSpPr>
        <p:spPr>
          <a:xfrm>
            <a:off x="1999306" y="3169920"/>
            <a:ext cx="1287780" cy="1551305"/>
          </a:xfrm>
          <a:prstGeom prst="rect">
            <a:avLst/>
          </a:prstGeom>
          <a:solidFill>
            <a:srgbClr val="886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AFCFAE7D-6067-42CA-AB24-8BC3A0A8FF67}"/>
              </a:ext>
            </a:extLst>
          </p:cNvPr>
          <p:cNvSpPr/>
          <p:nvPr/>
        </p:nvSpPr>
        <p:spPr>
          <a:xfrm>
            <a:off x="2539946" y="5613399"/>
            <a:ext cx="2032000" cy="1080363"/>
          </a:xfrm>
          <a:prstGeom prst="rect">
            <a:avLst/>
          </a:prstGeom>
          <a:solidFill>
            <a:srgbClr val="E8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다리꼴 107">
            <a:extLst>
              <a:ext uri="{FF2B5EF4-FFF2-40B4-BE49-F238E27FC236}">
                <a16:creationId xmlns:a16="http://schemas.microsoft.com/office/drawing/2014/main" xmlns="" id="{B0347F8A-2965-4C52-A371-BD08C6EE07D0}"/>
              </a:ext>
            </a:extLst>
          </p:cNvPr>
          <p:cNvSpPr/>
          <p:nvPr/>
        </p:nvSpPr>
        <p:spPr>
          <a:xfrm>
            <a:off x="2531633" y="4718683"/>
            <a:ext cx="2040313" cy="899796"/>
          </a:xfrm>
          <a:custGeom>
            <a:avLst/>
            <a:gdLst>
              <a:gd name="connsiteX0" fmla="*/ 0 w 2032000"/>
              <a:gd name="connsiteY0" fmla="*/ 698500 h 698500"/>
              <a:gd name="connsiteX1" fmla="*/ 601346 w 2032000"/>
              <a:gd name="connsiteY1" fmla="*/ 0 h 698500"/>
              <a:gd name="connsiteX2" fmla="*/ 1430654 w 2032000"/>
              <a:gd name="connsiteY2" fmla="*/ 0 h 698500"/>
              <a:gd name="connsiteX3" fmla="*/ 2032000 w 2032000"/>
              <a:gd name="connsiteY3" fmla="*/ 698500 h 698500"/>
              <a:gd name="connsiteX4" fmla="*/ 0 w 2032000"/>
              <a:gd name="connsiteY4" fmla="*/ 698500 h 698500"/>
              <a:gd name="connsiteX0" fmla="*/ 0 w 2764154"/>
              <a:gd name="connsiteY0" fmla="*/ 896620 h 896620"/>
              <a:gd name="connsiteX1" fmla="*/ 601346 w 2764154"/>
              <a:gd name="connsiteY1" fmla="*/ 19812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64154"/>
              <a:gd name="connsiteY0" fmla="*/ 896620 h 896620"/>
              <a:gd name="connsiteX1" fmla="*/ 1515746 w 2764154"/>
              <a:gd name="connsiteY1" fmla="*/ 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64154"/>
              <a:gd name="connsiteY0" fmla="*/ 896620 h 896620"/>
              <a:gd name="connsiteX1" fmla="*/ 1485266 w 2764154"/>
              <a:gd name="connsiteY1" fmla="*/ 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86379"/>
              <a:gd name="connsiteY0" fmla="*/ 896620 h 896620"/>
              <a:gd name="connsiteX1" fmla="*/ 1485266 w 2786379"/>
              <a:gd name="connsiteY1" fmla="*/ 0 h 896620"/>
              <a:gd name="connsiteX2" fmla="*/ 2786379 w 2786379"/>
              <a:gd name="connsiteY2" fmla="*/ 0 h 896620"/>
              <a:gd name="connsiteX3" fmla="*/ 2032000 w 2786379"/>
              <a:gd name="connsiteY3" fmla="*/ 896620 h 896620"/>
              <a:gd name="connsiteX4" fmla="*/ 0 w 2786379"/>
              <a:gd name="connsiteY4" fmla="*/ 896620 h 896620"/>
              <a:gd name="connsiteX0" fmla="*/ 0 w 2792729"/>
              <a:gd name="connsiteY0" fmla="*/ 896620 h 896620"/>
              <a:gd name="connsiteX1" fmla="*/ 1485266 w 2792729"/>
              <a:gd name="connsiteY1" fmla="*/ 0 h 896620"/>
              <a:gd name="connsiteX2" fmla="*/ 2792729 w 2792729"/>
              <a:gd name="connsiteY2" fmla="*/ 0 h 896620"/>
              <a:gd name="connsiteX3" fmla="*/ 2032000 w 2792729"/>
              <a:gd name="connsiteY3" fmla="*/ 896620 h 896620"/>
              <a:gd name="connsiteX4" fmla="*/ 0 w 2792729"/>
              <a:gd name="connsiteY4" fmla="*/ 896620 h 896620"/>
              <a:gd name="connsiteX0" fmla="*/ 0 w 2792729"/>
              <a:gd name="connsiteY0" fmla="*/ 896620 h 896620"/>
              <a:gd name="connsiteX1" fmla="*/ 742316 w 2792729"/>
              <a:gd name="connsiteY1" fmla="*/ 6350 h 896620"/>
              <a:gd name="connsiteX2" fmla="*/ 2792729 w 2792729"/>
              <a:gd name="connsiteY2" fmla="*/ 0 h 896620"/>
              <a:gd name="connsiteX3" fmla="*/ 2032000 w 2792729"/>
              <a:gd name="connsiteY3" fmla="*/ 896620 h 896620"/>
              <a:gd name="connsiteX4" fmla="*/ 0 w 2792729"/>
              <a:gd name="connsiteY4" fmla="*/ 896620 h 896620"/>
              <a:gd name="connsiteX0" fmla="*/ 0 w 2032000"/>
              <a:gd name="connsiteY0" fmla="*/ 890270 h 890270"/>
              <a:gd name="connsiteX1" fmla="*/ 742316 w 2032000"/>
              <a:gd name="connsiteY1" fmla="*/ 0 h 890270"/>
              <a:gd name="connsiteX2" fmla="*/ 1713229 w 2032000"/>
              <a:gd name="connsiteY2" fmla="*/ 12700 h 890270"/>
              <a:gd name="connsiteX3" fmla="*/ 2032000 w 2032000"/>
              <a:gd name="connsiteY3" fmla="*/ 890270 h 890270"/>
              <a:gd name="connsiteX4" fmla="*/ 0 w 2032000"/>
              <a:gd name="connsiteY4" fmla="*/ 890270 h 890270"/>
              <a:gd name="connsiteX0" fmla="*/ 0 w 2032000"/>
              <a:gd name="connsiteY0" fmla="*/ 890270 h 890270"/>
              <a:gd name="connsiteX1" fmla="*/ 742316 w 2032000"/>
              <a:gd name="connsiteY1" fmla="*/ 0 h 890270"/>
              <a:gd name="connsiteX2" fmla="*/ 2030729 w 2032000"/>
              <a:gd name="connsiteY2" fmla="*/ 0 h 890270"/>
              <a:gd name="connsiteX3" fmla="*/ 2032000 w 2032000"/>
              <a:gd name="connsiteY3" fmla="*/ 890270 h 890270"/>
              <a:gd name="connsiteX4" fmla="*/ 0 w 2032000"/>
              <a:gd name="connsiteY4" fmla="*/ 890270 h 890270"/>
              <a:gd name="connsiteX0" fmla="*/ 0 w 2032000"/>
              <a:gd name="connsiteY0" fmla="*/ 897413 h 897413"/>
              <a:gd name="connsiteX1" fmla="*/ 742316 w 2032000"/>
              <a:gd name="connsiteY1" fmla="*/ 0 h 897413"/>
              <a:gd name="connsiteX2" fmla="*/ 2030729 w 2032000"/>
              <a:gd name="connsiteY2" fmla="*/ 7143 h 897413"/>
              <a:gd name="connsiteX3" fmla="*/ 2032000 w 2032000"/>
              <a:gd name="connsiteY3" fmla="*/ 897413 h 897413"/>
              <a:gd name="connsiteX4" fmla="*/ 0 w 2032000"/>
              <a:gd name="connsiteY4" fmla="*/ 897413 h 897413"/>
              <a:gd name="connsiteX0" fmla="*/ 0 w 2040268"/>
              <a:gd name="connsiteY0" fmla="*/ 897413 h 897413"/>
              <a:gd name="connsiteX1" fmla="*/ 742316 w 2040268"/>
              <a:gd name="connsiteY1" fmla="*/ 0 h 897413"/>
              <a:gd name="connsiteX2" fmla="*/ 2040254 w 2040268"/>
              <a:gd name="connsiteY2" fmla="*/ 2380 h 897413"/>
              <a:gd name="connsiteX3" fmla="*/ 2032000 w 2040268"/>
              <a:gd name="connsiteY3" fmla="*/ 897413 h 897413"/>
              <a:gd name="connsiteX4" fmla="*/ 0 w 2040268"/>
              <a:gd name="connsiteY4" fmla="*/ 897413 h 897413"/>
              <a:gd name="connsiteX0" fmla="*/ 0 w 2042646"/>
              <a:gd name="connsiteY0" fmla="*/ 906940 h 906940"/>
              <a:gd name="connsiteX1" fmla="*/ 742316 w 2042646"/>
              <a:gd name="connsiteY1" fmla="*/ 9527 h 906940"/>
              <a:gd name="connsiteX2" fmla="*/ 2042635 w 2042646"/>
              <a:gd name="connsiteY2" fmla="*/ 0 h 906940"/>
              <a:gd name="connsiteX3" fmla="*/ 2032000 w 2042646"/>
              <a:gd name="connsiteY3" fmla="*/ 906940 h 906940"/>
              <a:gd name="connsiteX4" fmla="*/ 0 w 2042646"/>
              <a:gd name="connsiteY4" fmla="*/ 906940 h 906940"/>
              <a:gd name="connsiteX0" fmla="*/ 0 w 2042646"/>
              <a:gd name="connsiteY0" fmla="*/ 897413 h 897413"/>
              <a:gd name="connsiteX1" fmla="*/ 742316 w 2042646"/>
              <a:gd name="connsiteY1" fmla="*/ 0 h 897413"/>
              <a:gd name="connsiteX2" fmla="*/ 2042635 w 2042646"/>
              <a:gd name="connsiteY2" fmla="*/ 2380 h 897413"/>
              <a:gd name="connsiteX3" fmla="*/ 2032000 w 2042646"/>
              <a:gd name="connsiteY3" fmla="*/ 897413 h 897413"/>
              <a:gd name="connsiteX4" fmla="*/ 0 w 2042646"/>
              <a:gd name="connsiteY4" fmla="*/ 897413 h 897413"/>
              <a:gd name="connsiteX0" fmla="*/ 0 w 2042646"/>
              <a:gd name="connsiteY0" fmla="*/ 897413 h 897413"/>
              <a:gd name="connsiteX1" fmla="*/ 735172 w 2042646"/>
              <a:gd name="connsiteY1" fmla="*/ 0 h 897413"/>
              <a:gd name="connsiteX2" fmla="*/ 2042635 w 2042646"/>
              <a:gd name="connsiteY2" fmla="*/ 2380 h 897413"/>
              <a:gd name="connsiteX3" fmla="*/ 2032000 w 2042646"/>
              <a:gd name="connsiteY3" fmla="*/ 897413 h 897413"/>
              <a:gd name="connsiteX4" fmla="*/ 0 w 2042646"/>
              <a:gd name="connsiteY4" fmla="*/ 897413 h 897413"/>
              <a:gd name="connsiteX0" fmla="*/ 0 w 2033170"/>
              <a:gd name="connsiteY0" fmla="*/ 899796 h 899796"/>
              <a:gd name="connsiteX1" fmla="*/ 735172 w 2033170"/>
              <a:gd name="connsiteY1" fmla="*/ 2383 h 899796"/>
              <a:gd name="connsiteX2" fmla="*/ 2033110 w 2033170"/>
              <a:gd name="connsiteY2" fmla="*/ 0 h 899796"/>
              <a:gd name="connsiteX3" fmla="*/ 2032000 w 2033170"/>
              <a:gd name="connsiteY3" fmla="*/ 899796 h 899796"/>
              <a:gd name="connsiteX4" fmla="*/ 0 w 2033170"/>
              <a:gd name="connsiteY4" fmla="*/ 899796 h 899796"/>
              <a:gd name="connsiteX0" fmla="*/ 0 w 2037932"/>
              <a:gd name="connsiteY0" fmla="*/ 904559 h 904559"/>
              <a:gd name="connsiteX1" fmla="*/ 739934 w 2037932"/>
              <a:gd name="connsiteY1" fmla="*/ 2383 h 904559"/>
              <a:gd name="connsiteX2" fmla="*/ 2037872 w 2037932"/>
              <a:gd name="connsiteY2" fmla="*/ 0 h 904559"/>
              <a:gd name="connsiteX3" fmla="*/ 2036762 w 2037932"/>
              <a:gd name="connsiteY3" fmla="*/ 899796 h 904559"/>
              <a:gd name="connsiteX4" fmla="*/ 0 w 2037932"/>
              <a:gd name="connsiteY4" fmla="*/ 904559 h 904559"/>
              <a:gd name="connsiteX0" fmla="*/ 0 w 2040313"/>
              <a:gd name="connsiteY0" fmla="*/ 899796 h 899796"/>
              <a:gd name="connsiteX1" fmla="*/ 742315 w 2040313"/>
              <a:gd name="connsiteY1" fmla="*/ 2383 h 899796"/>
              <a:gd name="connsiteX2" fmla="*/ 2040253 w 2040313"/>
              <a:gd name="connsiteY2" fmla="*/ 0 h 899796"/>
              <a:gd name="connsiteX3" fmla="*/ 2039143 w 2040313"/>
              <a:gd name="connsiteY3" fmla="*/ 899796 h 899796"/>
              <a:gd name="connsiteX4" fmla="*/ 0 w 2040313"/>
              <a:gd name="connsiteY4" fmla="*/ 899796 h 89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313" h="899796">
                <a:moveTo>
                  <a:pt x="0" y="899796"/>
                </a:moveTo>
                <a:lnTo>
                  <a:pt x="742315" y="2383"/>
                </a:lnTo>
                <a:lnTo>
                  <a:pt x="2040253" y="0"/>
                </a:lnTo>
                <a:cubicBezTo>
                  <a:pt x="2040677" y="296757"/>
                  <a:pt x="2038719" y="603039"/>
                  <a:pt x="2039143" y="899796"/>
                </a:cubicBezTo>
                <a:lnTo>
                  <a:pt x="0" y="899796"/>
                </a:lnTo>
                <a:close/>
              </a:path>
            </a:pathLst>
          </a:custGeom>
          <a:solidFill>
            <a:srgbClr val="D87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E3EDBFDA-5541-4147-AB66-76B0EC7C9CB9}"/>
              </a:ext>
            </a:extLst>
          </p:cNvPr>
          <p:cNvSpPr/>
          <p:nvPr/>
        </p:nvSpPr>
        <p:spPr>
          <a:xfrm>
            <a:off x="3284166" y="2769834"/>
            <a:ext cx="1287780" cy="1951392"/>
          </a:xfrm>
          <a:prstGeom prst="rect">
            <a:avLst/>
          </a:prstGeom>
          <a:solidFill>
            <a:srgbClr val="E8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2162EF0D-6800-40EC-BDC0-4735CB86661B}"/>
              </a:ext>
            </a:extLst>
          </p:cNvPr>
          <p:cNvSpPr/>
          <p:nvPr/>
        </p:nvSpPr>
        <p:spPr>
          <a:xfrm>
            <a:off x="5851827" y="1979720"/>
            <a:ext cx="1287780" cy="2741505"/>
          </a:xfrm>
          <a:prstGeom prst="rect">
            <a:avLst/>
          </a:prstGeom>
          <a:solidFill>
            <a:srgbClr val="7B9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사다리꼴 107">
            <a:extLst>
              <a:ext uri="{FF2B5EF4-FFF2-40B4-BE49-F238E27FC236}">
                <a16:creationId xmlns:a16="http://schemas.microsoft.com/office/drawing/2014/main" xmlns="" id="{F92FF706-E256-42DE-B68C-8A27FE4C98E5}"/>
              </a:ext>
            </a:extLst>
          </p:cNvPr>
          <p:cNvSpPr/>
          <p:nvPr/>
        </p:nvSpPr>
        <p:spPr>
          <a:xfrm flipH="1">
            <a:off x="5841676" y="4721860"/>
            <a:ext cx="2792729" cy="896620"/>
          </a:xfrm>
          <a:custGeom>
            <a:avLst/>
            <a:gdLst>
              <a:gd name="connsiteX0" fmla="*/ 0 w 2032000"/>
              <a:gd name="connsiteY0" fmla="*/ 698500 h 698500"/>
              <a:gd name="connsiteX1" fmla="*/ 601346 w 2032000"/>
              <a:gd name="connsiteY1" fmla="*/ 0 h 698500"/>
              <a:gd name="connsiteX2" fmla="*/ 1430654 w 2032000"/>
              <a:gd name="connsiteY2" fmla="*/ 0 h 698500"/>
              <a:gd name="connsiteX3" fmla="*/ 2032000 w 2032000"/>
              <a:gd name="connsiteY3" fmla="*/ 698500 h 698500"/>
              <a:gd name="connsiteX4" fmla="*/ 0 w 2032000"/>
              <a:gd name="connsiteY4" fmla="*/ 698500 h 698500"/>
              <a:gd name="connsiteX0" fmla="*/ 0 w 2764154"/>
              <a:gd name="connsiteY0" fmla="*/ 896620 h 896620"/>
              <a:gd name="connsiteX1" fmla="*/ 601346 w 2764154"/>
              <a:gd name="connsiteY1" fmla="*/ 19812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64154"/>
              <a:gd name="connsiteY0" fmla="*/ 896620 h 896620"/>
              <a:gd name="connsiteX1" fmla="*/ 1515746 w 2764154"/>
              <a:gd name="connsiteY1" fmla="*/ 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64154"/>
              <a:gd name="connsiteY0" fmla="*/ 896620 h 896620"/>
              <a:gd name="connsiteX1" fmla="*/ 1485266 w 2764154"/>
              <a:gd name="connsiteY1" fmla="*/ 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86379"/>
              <a:gd name="connsiteY0" fmla="*/ 896620 h 896620"/>
              <a:gd name="connsiteX1" fmla="*/ 1485266 w 2786379"/>
              <a:gd name="connsiteY1" fmla="*/ 0 h 896620"/>
              <a:gd name="connsiteX2" fmla="*/ 2786379 w 2786379"/>
              <a:gd name="connsiteY2" fmla="*/ 0 h 896620"/>
              <a:gd name="connsiteX3" fmla="*/ 2032000 w 2786379"/>
              <a:gd name="connsiteY3" fmla="*/ 896620 h 896620"/>
              <a:gd name="connsiteX4" fmla="*/ 0 w 2786379"/>
              <a:gd name="connsiteY4" fmla="*/ 896620 h 896620"/>
              <a:gd name="connsiteX0" fmla="*/ 0 w 2792729"/>
              <a:gd name="connsiteY0" fmla="*/ 896620 h 896620"/>
              <a:gd name="connsiteX1" fmla="*/ 1485266 w 2792729"/>
              <a:gd name="connsiteY1" fmla="*/ 0 h 896620"/>
              <a:gd name="connsiteX2" fmla="*/ 2792729 w 2792729"/>
              <a:gd name="connsiteY2" fmla="*/ 0 h 896620"/>
              <a:gd name="connsiteX3" fmla="*/ 2032000 w 2792729"/>
              <a:gd name="connsiteY3" fmla="*/ 896620 h 896620"/>
              <a:gd name="connsiteX4" fmla="*/ 0 w 2792729"/>
              <a:gd name="connsiteY4" fmla="*/ 896620 h 89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2729" h="896620">
                <a:moveTo>
                  <a:pt x="0" y="896620"/>
                </a:moveTo>
                <a:lnTo>
                  <a:pt x="1485266" y="0"/>
                </a:lnTo>
                <a:lnTo>
                  <a:pt x="2792729" y="0"/>
                </a:lnTo>
                <a:lnTo>
                  <a:pt x="2032000" y="896620"/>
                </a:lnTo>
                <a:lnTo>
                  <a:pt x="0" y="896620"/>
                </a:lnTo>
                <a:close/>
              </a:path>
            </a:pathLst>
          </a:custGeom>
          <a:solidFill>
            <a:srgbClr val="607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651F2D76-984D-45E1-AF52-77DEBF7D67AD}"/>
              </a:ext>
            </a:extLst>
          </p:cNvPr>
          <p:cNvSpPr/>
          <p:nvPr/>
        </p:nvSpPr>
        <p:spPr>
          <a:xfrm flipH="1">
            <a:off x="6601640" y="5613399"/>
            <a:ext cx="2032000" cy="1080363"/>
          </a:xfrm>
          <a:prstGeom prst="rect">
            <a:avLst/>
          </a:prstGeom>
          <a:solidFill>
            <a:srgbClr val="7B9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9C26489B-C16B-4720-B858-BA0ADD6E9993}"/>
              </a:ext>
            </a:extLst>
          </p:cNvPr>
          <p:cNvSpPr/>
          <p:nvPr/>
        </p:nvSpPr>
        <p:spPr>
          <a:xfrm>
            <a:off x="4569560" y="2379216"/>
            <a:ext cx="1287780" cy="2342009"/>
          </a:xfrm>
          <a:prstGeom prst="rect">
            <a:avLst/>
          </a:prstGeom>
          <a:solidFill>
            <a:srgbClr val="ABA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BE2D79C1-568D-4D80-9116-9A444FACE556}"/>
              </a:ext>
            </a:extLst>
          </p:cNvPr>
          <p:cNvSpPr/>
          <p:nvPr/>
        </p:nvSpPr>
        <p:spPr>
          <a:xfrm flipH="1">
            <a:off x="4569560" y="5613399"/>
            <a:ext cx="2032000" cy="1080363"/>
          </a:xfrm>
          <a:prstGeom prst="rect">
            <a:avLst/>
          </a:prstGeom>
          <a:solidFill>
            <a:srgbClr val="ABA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사다리꼴 107">
            <a:extLst>
              <a:ext uri="{FF2B5EF4-FFF2-40B4-BE49-F238E27FC236}">
                <a16:creationId xmlns:a16="http://schemas.microsoft.com/office/drawing/2014/main" xmlns="" id="{79B5DDC6-3937-4196-AB9F-D0F37B7D798F}"/>
              </a:ext>
            </a:extLst>
          </p:cNvPr>
          <p:cNvSpPr/>
          <p:nvPr/>
        </p:nvSpPr>
        <p:spPr>
          <a:xfrm flipH="1">
            <a:off x="4569560" y="4718683"/>
            <a:ext cx="2040313" cy="899796"/>
          </a:xfrm>
          <a:custGeom>
            <a:avLst/>
            <a:gdLst>
              <a:gd name="connsiteX0" fmla="*/ 0 w 2032000"/>
              <a:gd name="connsiteY0" fmla="*/ 698500 h 698500"/>
              <a:gd name="connsiteX1" fmla="*/ 601346 w 2032000"/>
              <a:gd name="connsiteY1" fmla="*/ 0 h 698500"/>
              <a:gd name="connsiteX2" fmla="*/ 1430654 w 2032000"/>
              <a:gd name="connsiteY2" fmla="*/ 0 h 698500"/>
              <a:gd name="connsiteX3" fmla="*/ 2032000 w 2032000"/>
              <a:gd name="connsiteY3" fmla="*/ 698500 h 698500"/>
              <a:gd name="connsiteX4" fmla="*/ 0 w 2032000"/>
              <a:gd name="connsiteY4" fmla="*/ 698500 h 698500"/>
              <a:gd name="connsiteX0" fmla="*/ 0 w 2764154"/>
              <a:gd name="connsiteY0" fmla="*/ 896620 h 896620"/>
              <a:gd name="connsiteX1" fmla="*/ 601346 w 2764154"/>
              <a:gd name="connsiteY1" fmla="*/ 19812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64154"/>
              <a:gd name="connsiteY0" fmla="*/ 896620 h 896620"/>
              <a:gd name="connsiteX1" fmla="*/ 1515746 w 2764154"/>
              <a:gd name="connsiteY1" fmla="*/ 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64154"/>
              <a:gd name="connsiteY0" fmla="*/ 896620 h 896620"/>
              <a:gd name="connsiteX1" fmla="*/ 1485266 w 2764154"/>
              <a:gd name="connsiteY1" fmla="*/ 0 h 896620"/>
              <a:gd name="connsiteX2" fmla="*/ 2764154 w 2764154"/>
              <a:gd name="connsiteY2" fmla="*/ 0 h 896620"/>
              <a:gd name="connsiteX3" fmla="*/ 2032000 w 2764154"/>
              <a:gd name="connsiteY3" fmla="*/ 896620 h 896620"/>
              <a:gd name="connsiteX4" fmla="*/ 0 w 2764154"/>
              <a:gd name="connsiteY4" fmla="*/ 896620 h 896620"/>
              <a:gd name="connsiteX0" fmla="*/ 0 w 2786379"/>
              <a:gd name="connsiteY0" fmla="*/ 896620 h 896620"/>
              <a:gd name="connsiteX1" fmla="*/ 1485266 w 2786379"/>
              <a:gd name="connsiteY1" fmla="*/ 0 h 896620"/>
              <a:gd name="connsiteX2" fmla="*/ 2786379 w 2786379"/>
              <a:gd name="connsiteY2" fmla="*/ 0 h 896620"/>
              <a:gd name="connsiteX3" fmla="*/ 2032000 w 2786379"/>
              <a:gd name="connsiteY3" fmla="*/ 896620 h 896620"/>
              <a:gd name="connsiteX4" fmla="*/ 0 w 2786379"/>
              <a:gd name="connsiteY4" fmla="*/ 896620 h 896620"/>
              <a:gd name="connsiteX0" fmla="*/ 0 w 2792729"/>
              <a:gd name="connsiteY0" fmla="*/ 896620 h 896620"/>
              <a:gd name="connsiteX1" fmla="*/ 1485266 w 2792729"/>
              <a:gd name="connsiteY1" fmla="*/ 0 h 896620"/>
              <a:gd name="connsiteX2" fmla="*/ 2792729 w 2792729"/>
              <a:gd name="connsiteY2" fmla="*/ 0 h 896620"/>
              <a:gd name="connsiteX3" fmla="*/ 2032000 w 2792729"/>
              <a:gd name="connsiteY3" fmla="*/ 896620 h 896620"/>
              <a:gd name="connsiteX4" fmla="*/ 0 w 2792729"/>
              <a:gd name="connsiteY4" fmla="*/ 896620 h 896620"/>
              <a:gd name="connsiteX0" fmla="*/ 0 w 2792729"/>
              <a:gd name="connsiteY0" fmla="*/ 896620 h 896620"/>
              <a:gd name="connsiteX1" fmla="*/ 742316 w 2792729"/>
              <a:gd name="connsiteY1" fmla="*/ 6350 h 896620"/>
              <a:gd name="connsiteX2" fmla="*/ 2792729 w 2792729"/>
              <a:gd name="connsiteY2" fmla="*/ 0 h 896620"/>
              <a:gd name="connsiteX3" fmla="*/ 2032000 w 2792729"/>
              <a:gd name="connsiteY3" fmla="*/ 896620 h 896620"/>
              <a:gd name="connsiteX4" fmla="*/ 0 w 2792729"/>
              <a:gd name="connsiteY4" fmla="*/ 896620 h 896620"/>
              <a:gd name="connsiteX0" fmla="*/ 0 w 2032000"/>
              <a:gd name="connsiteY0" fmla="*/ 890270 h 890270"/>
              <a:gd name="connsiteX1" fmla="*/ 742316 w 2032000"/>
              <a:gd name="connsiteY1" fmla="*/ 0 h 890270"/>
              <a:gd name="connsiteX2" fmla="*/ 1713229 w 2032000"/>
              <a:gd name="connsiteY2" fmla="*/ 12700 h 890270"/>
              <a:gd name="connsiteX3" fmla="*/ 2032000 w 2032000"/>
              <a:gd name="connsiteY3" fmla="*/ 890270 h 890270"/>
              <a:gd name="connsiteX4" fmla="*/ 0 w 2032000"/>
              <a:gd name="connsiteY4" fmla="*/ 890270 h 890270"/>
              <a:gd name="connsiteX0" fmla="*/ 0 w 2032000"/>
              <a:gd name="connsiteY0" fmla="*/ 890270 h 890270"/>
              <a:gd name="connsiteX1" fmla="*/ 742316 w 2032000"/>
              <a:gd name="connsiteY1" fmla="*/ 0 h 890270"/>
              <a:gd name="connsiteX2" fmla="*/ 2030729 w 2032000"/>
              <a:gd name="connsiteY2" fmla="*/ 0 h 890270"/>
              <a:gd name="connsiteX3" fmla="*/ 2032000 w 2032000"/>
              <a:gd name="connsiteY3" fmla="*/ 890270 h 890270"/>
              <a:gd name="connsiteX4" fmla="*/ 0 w 2032000"/>
              <a:gd name="connsiteY4" fmla="*/ 890270 h 890270"/>
              <a:gd name="connsiteX0" fmla="*/ 0 w 2032000"/>
              <a:gd name="connsiteY0" fmla="*/ 897413 h 897413"/>
              <a:gd name="connsiteX1" fmla="*/ 742316 w 2032000"/>
              <a:gd name="connsiteY1" fmla="*/ 0 h 897413"/>
              <a:gd name="connsiteX2" fmla="*/ 2030729 w 2032000"/>
              <a:gd name="connsiteY2" fmla="*/ 7143 h 897413"/>
              <a:gd name="connsiteX3" fmla="*/ 2032000 w 2032000"/>
              <a:gd name="connsiteY3" fmla="*/ 897413 h 897413"/>
              <a:gd name="connsiteX4" fmla="*/ 0 w 2032000"/>
              <a:gd name="connsiteY4" fmla="*/ 897413 h 897413"/>
              <a:gd name="connsiteX0" fmla="*/ 0 w 2040268"/>
              <a:gd name="connsiteY0" fmla="*/ 897413 h 897413"/>
              <a:gd name="connsiteX1" fmla="*/ 742316 w 2040268"/>
              <a:gd name="connsiteY1" fmla="*/ 0 h 897413"/>
              <a:gd name="connsiteX2" fmla="*/ 2040254 w 2040268"/>
              <a:gd name="connsiteY2" fmla="*/ 2380 h 897413"/>
              <a:gd name="connsiteX3" fmla="*/ 2032000 w 2040268"/>
              <a:gd name="connsiteY3" fmla="*/ 897413 h 897413"/>
              <a:gd name="connsiteX4" fmla="*/ 0 w 2040268"/>
              <a:gd name="connsiteY4" fmla="*/ 897413 h 897413"/>
              <a:gd name="connsiteX0" fmla="*/ 0 w 2042646"/>
              <a:gd name="connsiteY0" fmla="*/ 906940 h 906940"/>
              <a:gd name="connsiteX1" fmla="*/ 742316 w 2042646"/>
              <a:gd name="connsiteY1" fmla="*/ 9527 h 906940"/>
              <a:gd name="connsiteX2" fmla="*/ 2042635 w 2042646"/>
              <a:gd name="connsiteY2" fmla="*/ 0 h 906940"/>
              <a:gd name="connsiteX3" fmla="*/ 2032000 w 2042646"/>
              <a:gd name="connsiteY3" fmla="*/ 906940 h 906940"/>
              <a:gd name="connsiteX4" fmla="*/ 0 w 2042646"/>
              <a:gd name="connsiteY4" fmla="*/ 906940 h 906940"/>
              <a:gd name="connsiteX0" fmla="*/ 0 w 2042646"/>
              <a:gd name="connsiteY0" fmla="*/ 897413 h 897413"/>
              <a:gd name="connsiteX1" fmla="*/ 742316 w 2042646"/>
              <a:gd name="connsiteY1" fmla="*/ 0 h 897413"/>
              <a:gd name="connsiteX2" fmla="*/ 2042635 w 2042646"/>
              <a:gd name="connsiteY2" fmla="*/ 2380 h 897413"/>
              <a:gd name="connsiteX3" fmla="*/ 2032000 w 2042646"/>
              <a:gd name="connsiteY3" fmla="*/ 897413 h 897413"/>
              <a:gd name="connsiteX4" fmla="*/ 0 w 2042646"/>
              <a:gd name="connsiteY4" fmla="*/ 897413 h 897413"/>
              <a:gd name="connsiteX0" fmla="*/ 0 w 2042646"/>
              <a:gd name="connsiteY0" fmla="*/ 897413 h 897413"/>
              <a:gd name="connsiteX1" fmla="*/ 735172 w 2042646"/>
              <a:gd name="connsiteY1" fmla="*/ 0 h 897413"/>
              <a:gd name="connsiteX2" fmla="*/ 2042635 w 2042646"/>
              <a:gd name="connsiteY2" fmla="*/ 2380 h 897413"/>
              <a:gd name="connsiteX3" fmla="*/ 2032000 w 2042646"/>
              <a:gd name="connsiteY3" fmla="*/ 897413 h 897413"/>
              <a:gd name="connsiteX4" fmla="*/ 0 w 2042646"/>
              <a:gd name="connsiteY4" fmla="*/ 897413 h 897413"/>
              <a:gd name="connsiteX0" fmla="*/ 0 w 2033170"/>
              <a:gd name="connsiteY0" fmla="*/ 899796 h 899796"/>
              <a:gd name="connsiteX1" fmla="*/ 735172 w 2033170"/>
              <a:gd name="connsiteY1" fmla="*/ 2383 h 899796"/>
              <a:gd name="connsiteX2" fmla="*/ 2033110 w 2033170"/>
              <a:gd name="connsiteY2" fmla="*/ 0 h 899796"/>
              <a:gd name="connsiteX3" fmla="*/ 2032000 w 2033170"/>
              <a:gd name="connsiteY3" fmla="*/ 899796 h 899796"/>
              <a:gd name="connsiteX4" fmla="*/ 0 w 2033170"/>
              <a:gd name="connsiteY4" fmla="*/ 899796 h 899796"/>
              <a:gd name="connsiteX0" fmla="*/ 0 w 2037932"/>
              <a:gd name="connsiteY0" fmla="*/ 904559 h 904559"/>
              <a:gd name="connsiteX1" fmla="*/ 739934 w 2037932"/>
              <a:gd name="connsiteY1" fmla="*/ 2383 h 904559"/>
              <a:gd name="connsiteX2" fmla="*/ 2037872 w 2037932"/>
              <a:gd name="connsiteY2" fmla="*/ 0 h 904559"/>
              <a:gd name="connsiteX3" fmla="*/ 2036762 w 2037932"/>
              <a:gd name="connsiteY3" fmla="*/ 899796 h 904559"/>
              <a:gd name="connsiteX4" fmla="*/ 0 w 2037932"/>
              <a:gd name="connsiteY4" fmla="*/ 904559 h 904559"/>
              <a:gd name="connsiteX0" fmla="*/ 0 w 2040313"/>
              <a:gd name="connsiteY0" fmla="*/ 899796 h 899796"/>
              <a:gd name="connsiteX1" fmla="*/ 742315 w 2040313"/>
              <a:gd name="connsiteY1" fmla="*/ 2383 h 899796"/>
              <a:gd name="connsiteX2" fmla="*/ 2040253 w 2040313"/>
              <a:gd name="connsiteY2" fmla="*/ 0 h 899796"/>
              <a:gd name="connsiteX3" fmla="*/ 2039143 w 2040313"/>
              <a:gd name="connsiteY3" fmla="*/ 899796 h 899796"/>
              <a:gd name="connsiteX4" fmla="*/ 0 w 2040313"/>
              <a:gd name="connsiteY4" fmla="*/ 899796 h 89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313" h="899796">
                <a:moveTo>
                  <a:pt x="0" y="899796"/>
                </a:moveTo>
                <a:lnTo>
                  <a:pt x="742315" y="2383"/>
                </a:lnTo>
                <a:lnTo>
                  <a:pt x="2040253" y="0"/>
                </a:lnTo>
                <a:cubicBezTo>
                  <a:pt x="2040677" y="296757"/>
                  <a:pt x="2038719" y="603039"/>
                  <a:pt x="2039143" y="899796"/>
                </a:cubicBezTo>
                <a:lnTo>
                  <a:pt x="0" y="899796"/>
                </a:lnTo>
                <a:close/>
              </a:path>
            </a:pathLst>
          </a:custGeom>
          <a:solidFill>
            <a:srgbClr val="908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ECFA4A30-7024-484B-B810-6B7229B90F8E}"/>
              </a:ext>
            </a:extLst>
          </p:cNvPr>
          <p:cNvSpPr/>
          <p:nvPr/>
        </p:nvSpPr>
        <p:spPr>
          <a:xfrm>
            <a:off x="518474" y="6214369"/>
            <a:ext cx="2032000" cy="479393"/>
          </a:xfrm>
          <a:prstGeom prst="rect">
            <a:avLst/>
          </a:prstGeom>
          <a:solidFill>
            <a:srgbClr val="9F8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6D029907-86C9-4AF2-9364-B4215FA16660}"/>
              </a:ext>
            </a:extLst>
          </p:cNvPr>
          <p:cNvSpPr/>
          <p:nvPr/>
        </p:nvSpPr>
        <p:spPr>
          <a:xfrm>
            <a:off x="2539946" y="6214369"/>
            <a:ext cx="2032000" cy="479393"/>
          </a:xfrm>
          <a:prstGeom prst="rect">
            <a:avLst/>
          </a:prstGeom>
          <a:solidFill>
            <a:srgbClr val="F0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0E7F9075-CFBD-47F0-B053-FBF70513F945}"/>
              </a:ext>
            </a:extLst>
          </p:cNvPr>
          <p:cNvSpPr/>
          <p:nvPr/>
        </p:nvSpPr>
        <p:spPr>
          <a:xfrm flipH="1">
            <a:off x="6601640" y="6214369"/>
            <a:ext cx="2032000" cy="479393"/>
          </a:xfrm>
          <a:prstGeom prst="rect">
            <a:avLst/>
          </a:prstGeom>
          <a:solidFill>
            <a:srgbClr val="94A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ED34ED9C-BB1F-46FA-A8A5-909EFF2230E1}"/>
              </a:ext>
            </a:extLst>
          </p:cNvPr>
          <p:cNvSpPr/>
          <p:nvPr/>
        </p:nvSpPr>
        <p:spPr>
          <a:xfrm flipH="1">
            <a:off x="4569560" y="6214369"/>
            <a:ext cx="2032000" cy="479393"/>
          </a:xfrm>
          <a:prstGeom prst="rect">
            <a:avLst/>
          </a:prstGeom>
          <a:solidFill>
            <a:srgbClr val="BDB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A935414-D4A2-48AD-9AEB-9705E5D7A702}"/>
              </a:ext>
            </a:extLst>
          </p:cNvPr>
          <p:cNvGrpSpPr/>
          <p:nvPr/>
        </p:nvGrpSpPr>
        <p:grpSpPr>
          <a:xfrm>
            <a:off x="1120700" y="5759917"/>
            <a:ext cx="739305" cy="832763"/>
            <a:chOff x="1113080" y="5759917"/>
            <a:chExt cx="739305" cy="8327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7A3AFDB-358E-4C01-B88F-50F385A731B1}"/>
                </a:ext>
              </a:extLst>
            </p:cNvPr>
            <p:cNvSpPr txBox="1"/>
            <p:nvPr/>
          </p:nvSpPr>
          <p:spPr>
            <a:xfrm>
              <a:off x="1213329" y="5759917"/>
              <a:ext cx="5565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STEP</a:t>
              </a:r>
              <a:endParaRPr lang="ko-KR" altLang="en-US" sz="1000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EE31FE12-4B3B-4C85-B7EF-2B13BD5AE5C1}"/>
                </a:ext>
              </a:extLst>
            </p:cNvPr>
            <p:cNvSpPr txBox="1"/>
            <p:nvPr/>
          </p:nvSpPr>
          <p:spPr>
            <a:xfrm>
              <a:off x="1113080" y="5946349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  <a:cs typeface="환경B" panose="02020603020101020101" pitchFamily="18" charset="-127"/>
                </a:rPr>
                <a:t>01</a:t>
              </a:r>
              <a:endParaRPr lang="ko-KR" altLang="en-US" sz="36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  <a:cs typeface="환경B" panose="02020603020101020101" pitchFamily="18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xmlns="" id="{12456F53-61AF-487A-A339-23F85177101F}"/>
              </a:ext>
            </a:extLst>
          </p:cNvPr>
          <p:cNvGrpSpPr/>
          <p:nvPr/>
        </p:nvGrpSpPr>
        <p:grpSpPr>
          <a:xfrm>
            <a:off x="3169320" y="5759917"/>
            <a:ext cx="739306" cy="832763"/>
            <a:chOff x="1113079" y="5759917"/>
            <a:chExt cx="739306" cy="832763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xmlns="" id="{840397D9-0F09-42C2-8198-174136F96C55}"/>
                </a:ext>
              </a:extLst>
            </p:cNvPr>
            <p:cNvSpPr txBox="1"/>
            <p:nvPr/>
          </p:nvSpPr>
          <p:spPr>
            <a:xfrm>
              <a:off x="1213329" y="5759917"/>
              <a:ext cx="5565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STEP</a:t>
              </a:r>
              <a:endParaRPr lang="ko-KR" altLang="en-US" sz="1000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xmlns="" id="{6AF761F2-8B36-4761-A582-4335BD3E436E}"/>
                </a:ext>
              </a:extLst>
            </p:cNvPr>
            <p:cNvSpPr txBox="1"/>
            <p:nvPr/>
          </p:nvSpPr>
          <p:spPr>
            <a:xfrm>
              <a:off x="1113079" y="5946349"/>
              <a:ext cx="7393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  <a:cs typeface="환경B" panose="02020603020101020101" pitchFamily="18" charset="-127"/>
                </a:rPr>
                <a:t>02</a:t>
              </a:r>
              <a:endParaRPr lang="ko-KR" altLang="en-US" sz="36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  <a:cs typeface="환경B" panose="02020603020101020101" pitchFamily="18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xmlns="" id="{CDAC4A4F-53FF-4B79-A2F4-6D54F2664CCF}"/>
              </a:ext>
            </a:extLst>
          </p:cNvPr>
          <p:cNvGrpSpPr/>
          <p:nvPr/>
        </p:nvGrpSpPr>
        <p:grpSpPr>
          <a:xfrm>
            <a:off x="5217941" y="5759917"/>
            <a:ext cx="739306" cy="832763"/>
            <a:chOff x="1113079" y="5759917"/>
            <a:chExt cx="739306" cy="832763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xmlns="" id="{8F15735D-F934-4FF9-A06E-56EF52DCE3F7}"/>
                </a:ext>
              </a:extLst>
            </p:cNvPr>
            <p:cNvSpPr txBox="1"/>
            <p:nvPr/>
          </p:nvSpPr>
          <p:spPr>
            <a:xfrm>
              <a:off x="1213329" y="5759917"/>
              <a:ext cx="5565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STEP</a:t>
              </a:r>
              <a:endParaRPr lang="ko-KR" altLang="en-US" sz="1000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66AD3273-6B7B-4097-A1D0-56925247B871}"/>
                </a:ext>
              </a:extLst>
            </p:cNvPr>
            <p:cNvSpPr txBox="1"/>
            <p:nvPr/>
          </p:nvSpPr>
          <p:spPr>
            <a:xfrm>
              <a:off x="1113079" y="5946349"/>
              <a:ext cx="7393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  <a:cs typeface="환경B" panose="02020603020101020101" pitchFamily="18" charset="-127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  <a:cs typeface="환경B" panose="02020603020101020101" pitchFamily="18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7DC05D01-F9D1-423C-BD31-1596497AF2A1}"/>
              </a:ext>
            </a:extLst>
          </p:cNvPr>
          <p:cNvGrpSpPr/>
          <p:nvPr/>
        </p:nvGrpSpPr>
        <p:grpSpPr>
          <a:xfrm>
            <a:off x="7266562" y="5759917"/>
            <a:ext cx="739306" cy="832763"/>
            <a:chOff x="1113079" y="5759917"/>
            <a:chExt cx="739306" cy="832763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xmlns="" id="{34DCCA28-AEEE-4406-8601-7618EA4F0842}"/>
                </a:ext>
              </a:extLst>
            </p:cNvPr>
            <p:cNvSpPr txBox="1"/>
            <p:nvPr/>
          </p:nvSpPr>
          <p:spPr>
            <a:xfrm>
              <a:off x="1213329" y="5759917"/>
              <a:ext cx="5565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환경B" panose="02020603020101020101" pitchFamily="18" charset="-127"/>
                  <a:ea typeface="환경B" panose="02020603020101020101" pitchFamily="18" charset="-127"/>
                  <a:cs typeface="환경B" panose="02020603020101020101" pitchFamily="18" charset="-127"/>
                </a:rPr>
                <a:t>STEP</a:t>
              </a:r>
              <a:endParaRPr lang="ko-KR" altLang="en-US" sz="1000" dirty="0">
                <a:solidFill>
                  <a:schemeClr val="bg1"/>
                </a:solidFill>
                <a:latin typeface="환경B" panose="02020603020101020101" pitchFamily="18" charset="-127"/>
                <a:ea typeface="환경B" panose="02020603020101020101" pitchFamily="18" charset="-127"/>
                <a:cs typeface="환경B" panose="02020603020101020101" pitchFamily="18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466C2AA9-B1B4-45DB-A713-E847FF755F8B}"/>
                </a:ext>
              </a:extLst>
            </p:cNvPr>
            <p:cNvSpPr txBox="1"/>
            <p:nvPr/>
          </p:nvSpPr>
          <p:spPr>
            <a:xfrm>
              <a:off x="1113079" y="5946349"/>
              <a:ext cx="7393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푸른전남 Medium" panose="020B0603000000000000" pitchFamily="50" charset="-127"/>
                  <a:ea typeface="푸른전남 Medium" panose="020B0603000000000000" pitchFamily="50" charset="-127"/>
                  <a:cs typeface="환경B" panose="02020603020101020101" pitchFamily="18" charset="-127"/>
                </a:rPr>
                <a:t>04</a:t>
              </a:r>
              <a:endParaRPr lang="ko-KR" altLang="en-US" sz="36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  <a:cs typeface="환경B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576C6AF-9B0A-47CB-822B-E33786B68D6F}"/>
              </a:ext>
            </a:extLst>
          </p:cNvPr>
          <p:cNvSpPr txBox="1"/>
          <p:nvPr/>
        </p:nvSpPr>
        <p:spPr>
          <a:xfrm>
            <a:off x="2124333" y="3886200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내용을</a:t>
            </a:r>
            <a:endParaRPr lang="en-US" altLang="ko-KR" sz="1400" dirty="0">
              <a:solidFill>
                <a:schemeClr val="bg1"/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입력하세요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403D9099-9EE4-491F-9746-09441396265C}"/>
              </a:ext>
            </a:extLst>
          </p:cNvPr>
          <p:cNvSpPr txBox="1"/>
          <p:nvPr/>
        </p:nvSpPr>
        <p:spPr>
          <a:xfrm>
            <a:off x="3422908" y="3413125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내용을</a:t>
            </a:r>
            <a:endParaRPr lang="en-US" altLang="ko-KR" sz="1400" dirty="0">
              <a:solidFill>
                <a:schemeClr val="bg1"/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입력하세요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53435ECB-B34E-491B-8540-D6230A5335CB}"/>
              </a:ext>
            </a:extLst>
          </p:cNvPr>
          <p:cNvSpPr txBox="1"/>
          <p:nvPr/>
        </p:nvSpPr>
        <p:spPr>
          <a:xfrm>
            <a:off x="4721483" y="2940050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내용을</a:t>
            </a:r>
            <a:endParaRPr lang="en-US" altLang="ko-KR" sz="1400" dirty="0">
              <a:solidFill>
                <a:schemeClr val="bg1"/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입력하세요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4234916F-C35D-4885-9298-A01CBECB6AB5}"/>
              </a:ext>
            </a:extLst>
          </p:cNvPr>
          <p:cNvSpPr txBox="1"/>
          <p:nvPr/>
        </p:nvSpPr>
        <p:spPr>
          <a:xfrm>
            <a:off x="6020058" y="2466975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내용을</a:t>
            </a:r>
            <a:endParaRPr lang="en-US" altLang="ko-KR" sz="1400" dirty="0">
              <a:solidFill>
                <a:schemeClr val="bg1"/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입력하세요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C1FFB49E-CD1B-4791-A576-8DB36C7D6EFA}"/>
              </a:ext>
            </a:extLst>
          </p:cNvPr>
          <p:cNvGrpSpPr/>
          <p:nvPr/>
        </p:nvGrpSpPr>
        <p:grpSpPr>
          <a:xfrm>
            <a:off x="2200275" y="2705100"/>
            <a:ext cx="904875" cy="904875"/>
            <a:chOff x="2200275" y="2705100"/>
            <a:chExt cx="904875" cy="90487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1F24CADD-CC61-47BD-BF82-5E9872EAC092}"/>
                </a:ext>
              </a:extLst>
            </p:cNvPr>
            <p:cNvSpPr/>
            <p:nvPr/>
          </p:nvSpPr>
          <p:spPr>
            <a:xfrm>
              <a:off x="2200275" y="2705100"/>
              <a:ext cx="904875" cy="904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xmlns="" id="{DBC015AA-3F00-4256-8A4B-A69499D37442}"/>
                </a:ext>
              </a:extLst>
            </p:cNvPr>
            <p:cNvSpPr/>
            <p:nvPr/>
          </p:nvSpPr>
          <p:spPr>
            <a:xfrm>
              <a:off x="2247900" y="2752726"/>
              <a:ext cx="809626" cy="80962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xmlns="" id="{F9529A53-BC11-4D96-942E-128D56219158}"/>
              </a:ext>
            </a:extLst>
          </p:cNvPr>
          <p:cNvGrpSpPr/>
          <p:nvPr/>
        </p:nvGrpSpPr>
        <p:grpSpPr>
          <a:xfrm>
            <a:off x="3489325" y="2289175"/>
            <a:ext cx="904875" cy="904875"/>
            <a:chOff x="2200275" y="2705100"/>
            <a:chExt cx="904875" cy="904875"/>
          </a:xfrm>
        </p:grpSpPr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xmlns="" id="{612016EE-EFA5-4FAD-82DA-89262FF8107D}"/>
                </a:ext>
              </a:extLst>
            </p:cNvPr>
            <p:cNvSpPr/>
            <p:nvPr/>
          </p:nvSpPr>
          <p:spPr>
            <a:xfrm>
              <a:off x="2200275" y="2705100"/>
              <a:ext cx="904875" cy="904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xmlns="" id="{84E32C21-3ECB-4FBC-AAF7-11C98DE33BD8}"/>
                </a:ext>
              </a:extLst>
            </p:cNvPr>
            <p:cNvSpPr/>
            <p:nvPr/>
          </p:nvSpPr>
          <p:spPr>
            <a:xfrm>
              <a:off x="2247900" y="2752726"/>
              <a:ext cx="809626" cy="80962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xmlns="" id="{EDE72D7F-216A-40B4-AF97-9AB1B2A1DDE6}"/>
              </a:ext>
            </a:extLst>
          </p:cNvPr>
          <p:cNvGrpSpPr/>
          <p:nvPr/>
        </p:nvGrpSpPr>
        <p:grpSpPr>
          <a:xfrm>
            <a:off x="4778375" y="1873250"/>
            <a:ext cx="904875" cy="904875"/>
            <a:chOff x="2200275" y="2705100"/>
            <a:chExt cx="904875" cy="904875"/>
          </a:xfrm>
        </p:grpSpPr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xmlns="" id="{CA0666B5-E556-4A37-AFB8-D3FBDE59009B}"/>
                </a:ext>
              </a:extLst>
            </p:cNvPr>
            <p:cNvSpPr/>
            <p:nvPr/>
          </p:nvSpPr>
          <p:spPr>
            <a:xfrm>
              <a:off x="2200275" y="2705100"/>
              <a:ext cx="904875" cy="904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xmlns="" id="{A22123FC-2407-4FC7-9778-D069EDE11EF7}"/>
                </a:ext>
              </a:extLst>
            </p:cNvPr>
            <p:cNvSpPr/>
            <p:nvPr/>
          </p:nvSpPr>
          <p:spPr>
            <a:xfrm>
              <a:off x="2247900" y="2752726"/>
              <a:ext cx="809626" cy="80962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xmlns="" id="{95FBC5DC-B51C-4C45-93A9-D90CFCC75836}"/>
              </a:ext>
            </a:extLst>
          </p:cNvPr>
          <p:cNvGrpSpPr/>
          <p:nvPr/>
        </p:nvGrpSpPr>
        <p:grpSpPr>
          <a:xfrm>
            <a:off x="6067425" y="1457325"/>
            <a:ext cx="904875" cy="904875"/>
            <a:chOff x="2200275" y="2705100"/>
            <a:chExt cx="904875" cy="904875"/>
          </a:xfrm>
        </p:grpSpPr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xmlns="" id="{4D244391-EED4-45EB-9072-185A7DCA3C9D}"/>
                </a:ext>
              </a:extLst>
            </p:cNvPr>
            <p:cNvSpPr/>
            <p:nvPr/>
          </p:nvSpPr>
          <p:spPr>
            <a:xfrm>
              <a:off x="2200275" y="2705100"/>
              <a:ext cx="904875" cy="904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xmlns="" id="{4669E425-DA56-4683-8F2B-956048DCE7B9}"/>
                </a:ext>
              </a:extLst>
            </p:cNvPr>
            <p:cNvSpPr/>
            <p:nvPr/>
          </p:nvSpPr>
          <p:spPr>
            <a:xfrm>
              <a:off x="2247900" y="2752726"/>
              <a:ext cx="809626" cy="80962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5E1B3B0F-638B-4CD2-8B73-95BEB6E9E5D0}"/>
              </a:ext>
            </a:extLst>
          </p:cNvPr>
          <p:cNvSpPr/>
          <p:nvPr/>
        </p:nvSpPr>
        <p:spPr>
          <a:xfrm>
            <a:off x="1471750" y="4720047"/>
            <a:ext cx="7027818" cy="629920"/>
          </a:xfrm>
          <a:prstGeom prst="rightArrow">
            <a:avLst>
              <a:gd name="adj1" fmla="val 68750"/>
              <a:gd name="adj2" fmla="val 66875"/>
            </a:avLst>
          </a:prstGeom>
          <a:solidFill>
            <a:schemeClr val="accent4"/>
          </a:solidFill>
          <a:ln>
            <a:noFill/>
          </a:ln>
          <a:scene3d>
            <a:camera prst="perspectiveRelaxed" fov="5100000">
              <a:rot lat="17373588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셔츠이(가) 표시된 사진&#10;&#10;자동 생성된 설명">
            <a:extLst>
              <a:ext uri="{FF2B5EF4-FFF2-40B4-BE49-F238E27FC236}">
                <a16:creationId xmlns:a16="http://schemas.microsoft.com/office/drawing/2014/main" xmlns="" id="{CFAEB12E-3EA9-4319-A806-223FFF436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41" y="3091543"/>
            <a:ext cx="1592469" cy="2320511"/>
          </a:xfrm>
          <a:prstGeom prst="rect">
            <a:avLst/>
          </a:prstGeom>
        </p:spPr>
      </p:pic>
      <p:pic>
        <p:nvPicPr>
          <p:cNvPr id="4" name="그래픽 3" descr="스토리텔링">
            <a:extLst>
              <a:ext uri="{FF2B5EF4-FFF2-40B4-BE49-F238E27FC236}">
                <a16:creationId xmlns:a16="http://schemas.microsoft.com/office/drawing/2014/main" xmlns="" id="{36302FE0-43C5-4976-A803-7F6B50B1FC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64379" y="2903810"/>
            <a:ext cx="552994" cy="552994"/>
          </a:xfrm>
          <a:prstGeom prst="rect">
            <a:avLst/>
          </a:prstGeom>
        </p:spPr>
      </p:pic>
      <p:pic>
        <p:nvPicPr>
          <p:cNvPr id="8" name="그래픽 7" descr="원형 차트">
            <a:extLst>
              <a:ext uri="{FF2B5EF4-FFF2-40B4-BE49-F238E27FC236}">
                <a16:creationId xmlns:a16="http://schemas.microsoft.com/office/drawing/2014/main" xmlns="" id="{8C824AC2-1A61-4334-A6EF-9C2E7FB0C2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618412" y="2429692"/>
            <a:ext cx="655320" cy="655320"/>
          </a:xfrm>
          <a:prstGeom prst="rect">
            <a:avLst/>
          </a:prstGeom>
        </p:spPr>
      </p:pic>
      <p:pic>
        <p:nvPicPr>
          <p:cNvPr id="10" name="그래픽 9" descr="돋보기">
            <a:extLst>
              <a:ext uri="{FF2B5EF4-FFF2-40B4-BE49-F238E27FC236}">
                <a16:creationId xmlns:a16="http://schemas.microsoft.com/office/drawing/2014/main" xmlns="" id="{BD09D598-7CFD-4FDA-B599-41BB65A033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915988" y="2026919"/>
            <a:ext cx="605246" cy="605246"/>
          </a:xfrm>
          <a:prstGeom prst="rect">
            <a:avLst/>
          </a:prstGeom>
        </p:spPr>
      </p:pic>
      <p:pic>
        <p:nvPicPr>
          <p:cNvPr id="13" name="그래픽 12" descr="정장">
            <a:extLst>
              <a:ext uri="{FF2B5EF4-FFF2-40B4-BE49-F238E27FC236}">
                <a16:creationId xmlns:a16="http://schemas.microsoft.com/office/drawing/2014/main" xmlns="" id="{FD039314-FE51-4105-B3F6-2B86A8F344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94368" y="2114003"/>
            <a:ext cx="309154" cy="309154"/>
          </a:xfrm>
          <a:prstGeom prst="rect">
            <a:avLst/>
          </a:prstGeom>
        </p:spPr>
      </p:pic>
      <p:pic>
        <p:nvPicPr>
          <p:cNvPr id="16" name="그래픽 15" descr="시계">
            <a:extLst>
              <a:ext uri="{FF2B5EF4-FFF2-40B4-BE49-F238E27FC236}">
                <a16:creationId xmlns:a16="http://schemas.microsoft.com/office/drawing/2014/main" xmlns="" id="{0AECD148-8D78-4204-A71A-1167BBDE906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187440" y="1593668"/>
            <a:ext cx="672737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양쪽 모서리가 둥근 사각형 243"/>
          <p:cNvSpPr/>
          <p:nvPr/>
        </p:nvSpPr>
        <p:spPr>
          <a:xfrm rot="16200000">
            <a:off x="2607398" y="-154856"/>
            <a:ext cx="4396075" cy="86771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5D755FB0-076B-4C63-BA05-E804B1AC3914}"/>
              </a:ext>
            </a:extLst>
          </p:cNvPr>
          <p:cNvSpPr txBox="1"/>
          <p:nvPr/>
        </p:nvSpPr>
        <p:spPr>
          <a:xfrm>
            <a:off x="333375" y="657225"/>
            <a:ext cx="5793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ENTER TO THE TITLE</a:t>
            </a:r>
            <a:endParaRPr lang="ko-KR" altLang="en-US" sz="4400" spc="-150" dirty="0">
              <a:solidFill>
                <a:schemeClr val="tx1">
                  <a:lumMod val="65000"/>
                  <a:lumOff val="35000"/>
                </a:schemeClr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EF34C1D-1CBF-431E-B766-AF8872AE180A}"/>
              </a:ext>
            </a:extLst>
          </p:cNvPr>
          <p:cNvSpPr txBox="1"/>
          <p:nvPr/>
        </p:nvSpPr>
        <p:spPr>
          <a:xfrm>
            <a:off x="333375" y="1304925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내용을 입력하세요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8" y="119624"/>
            <a:ext cx="566255" cy="39394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13935F0C-8785-4F01-B48E-4E1B8801743E}"/>
              </a:ext>
            </a:extLst>
          </p:cNvPr>
          <p:cNvGrpSpPr/>
          <p:nvPr/>
        </p:nvGrpSpPr>
        <p:grpSpPr>
          <a:xfrm>
            <a:off x="5267325" y="1862151"/>
            <a:ext cx="3876675" cy="981075"/>
            <a:chOff x="5267325" y="1781175"/>
            <a:chExt cx="3876675" cy="98107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B728353C-AABF-4F4F-85DE-5DDFA50457F0}"/>
                </a:ext>
              </a:extLst>
            </p:cNvPr>
            <p:cNvSpPr/>
            <p:nvPr/>
          </p:nvSpPr>
          <p:spPr>
            <a:xfrm>
              <a:off x="5267325" y="1781175"/>
              <a:ext cx="3876675" cy="981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xmlns="" id="{1952B309-F4EA-46BD-BF74-9C3B36DEB278}"/>
                </a:ext>
              </a:extLst>
            </p:cNvPr>
            <p:cNvGrpSpPr/>
            <p:nvPr/>
          </p:nvGrpSpPr>
          <p:grpSpPr>
            <a:xfrm>
              <a:off x="5581650" y="2080079"/>
              <a:ext cx="1191804" cy="125911"/>
              <a:chOff x="5581650" y="2061029"/>
              <a:chExt cx="1191804" cy="125911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xmlns="" id="{C4086F98-5A71-4D2C-BCFE-3C9AE2BD0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650" y="2123984"/>
                <a:ext cx="1051378" cy="0"/>
              </a:xfrm>
              <a:prstGeom prst="line">
                <a:avLst/>
              </a:prstGeom>
              <a:ln>
                <a:solidFill>
                  <a:srgbClr val="886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3A674952-41C9-4BDC-BB3E-9F8C3BBF43A5}"/>
                  </a:ext>
                </a:extLst>
              </p:cNvPr>
              <p:cNvSpPr/>
              <p:nvPr/>
            </p:nvSpPr>
            <p:spPr>
              <a:xfrm>
                <a:off x="6647543" y="2061029"/>
                <a:ext cx="125911" cy="125911"/>
              </a:xfrm>
              <a:prstGeom prst="ellipse">
                <a:avLst/>
              </a:prstGeom>
              <a:solidFill>
                <a:srgbClr val="886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AC47862-0C44-4796-B563-5AF2A74E2313}"/>
                </a:ext>
              </a:extLst>
            </p:cNvPr>
            <p:cNvSpPr txBox="1"/>
            <p:nvPr/>
          </p:nvSpPr>
          <p:spPr>
            <a:xfrm>
              <a:off x="5489271" y="1790700"/>
              <a:ext cx="678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6D536D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rPr>
                <a:t>항목</a:t>
              </a:r>
              <a:r>
                <a:rPr lang="en-US" altLang="ko-KR" dirty="0">
                  <a:solidFill>
                    <a:srgbClr val="6D536D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rPr>
                <a:t>1</a:t>
              </a:r>
              <a:endParaRPr lang="ko-KR" altLang="en-US" dirty="0">
                <a:solidFill>
                  <a:srgbClr val="6D536D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xmlns="" id="{5E4C061A-663F-4835-BD92-08703CF2123A}"/>
                </a:ext>
              </a:extLst>
            </p:cNvPr>
            <p:cNvSpPr/>
            <p:nvPr/>
          </p:nvSpPr>
          <p:spPr>
            <a:xfrm>
              <a:off x="6790087" y="1985673"/>
              <a:ext cx="1324402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내용을 입력하세요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xmlns="" id="{2F5B3BB4-1914-4997-AB87-1BBBAE32CBC6}"/>
                </a:ext>
              </a:extLst>
            </p:cNvPr>
            <p:cNvSpPr/>
            <p:nvPr/>
          </p:nvSpPr>
          <p:spPr>
            <a:xfrm>
              <a:off x="5267325" y="1781175"/>
              <a:ext cx="45719" cy="981075"/>
            </a:xfrm>
            <a:prstGeom prst="rect">
              <a:avLst/>
            </a:prstGeom>
            <a:solidFill>
              <a:srgbClr val="886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D7C2DBD9-1D13-4F15-9B1E-D0741DCFF29D}"/>
              </a:ext>
            </a:extLst>
          </p:cNvPr>
          <p:cNvGrpSpPr/>
          <p:nvPr/>
        </p:nvGrpSpPr>
        <p:grpSpPr>
          <a:xfrm>
            <a:off x="5267325" y="3068651"/>
            <a:ext cx="3876675" cy="981075"/>
            <a:chOff x="5267325" y="2987675"/>
            <a:chExt cx="3876675" cy="981075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xmlns="" id="{9840D5BE-BF9A-422B-AAEB-8533CD19C49F}"/>
                </a:ext>
              </a:extLst>
            </p:cNvPr>
            <p:cNvSpPr/>
            <p:nvPr/>
          </p:nvSpPr>
          <p:spPr>
            <a:xfrm>
              <a:off x="5267325" y="2987675"/>
              <a:ext cx="3876675" cy="981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xmlns="" id="{C07C48D6-F0B8-43B4-9DEC-7C2D2B89CE0C}"/>
                </a:ext>
              </a:extLst>
            </p:cNvPr>
            <p:cNvGrpSpPr/>
            <p:nvPr/>
          </p:nvGrpSpPr>
          <p:grpSpPr>
            <a:xfrm>
              <a:off x="5581650" y="3283404"/>
              <a:ext cx="1191804" cy="125911"/>
              <a:chOff x="5581650" y="2061029"/>
              <a:chExt cx="1191804" cy="125911"/>
            </a:xfrm>
          </p:grpSpPr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xmlns="" id="{980D8418-E3DE-4DD1-BCCA-4CBC18A2A2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650" y="2123984"/>
                <a:ext cx="1051378" cy="0"/>
              </a:xfrm>
              <a:prstGeom prst="line">
                <a:avLst/>
              </a:prstGeom>
              <a:ln>
                <a:solidFill>
                  <a:srgbClr val="E8AD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xmlns="" id="{3D786678-0E7F-46FA-8CFD-8DDD039DDB26}"/>
                  </a:ext>
                </a:extLst>
              </p:cNvPr>
              <p:cNvSpPr/>
              <p:nvPr/>
            </p:nvSpPr>
            <p:spPr>
              <a:xfrm>
                <a:off x="6647543" y="2061029"/>
                <a:ext cx="125911" cy="125911"/>
              </a:xfrm>
              <a:prstGeom prst="ellipse">
                <a:avLst/>
              </a:prstGeom>
              <a:solidFill>
                <a:srgbClr val="E8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1F856AE4-B485-4E8B-9A84-8203AB8B8A40}"/>
                </a:ext>
              </a:extLst>
            </p:cNvPr>
            <p:cNvSpPr txBox="1"/>
            <p:nvPr/>
          </p:nvSpPr>
          <p:spPr>
            <a:xfrm>
              <a:off x="5489271" y="2997200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DA7C7C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rPr>
                <a:t>항목</a:t>
              </a:r>
              <a:r>
                <a:rPr lang="en-US" altLang="ko-KR" dirty="0">
                  <a:solidFill>
                    <a:srgbClr val="DA7C7C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rPr>
                <a:t>2</a:t>
              </a:r>
              <a:endParaRPr lang="ko-KR" altLang="en-US" dirty="0">
                <a:solidFill>
                  <a:srgbClr val="DA7C7C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xmlns="" id="{5F24962E-C801-456C-8A1F-0AE70B3944E6}"/>
                </a:ext>
              </a:extLst>
            </p:cNvPr>
            <p:cNvSpPr/>
            <p:nvPr/>
          </p:nvSpPr>
          <p:spPr>
            <a:xfrm>
              <a:off x="6790087" y="3185823"/>
              <a:ext cx="1324402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내용을 입력하세요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xmlns="" id="{F30ED6E1-AE8F-4561-A14C-F8BEB71FB587}"/>
                </a:ext>
              </a:extLst>
            </p:cNvPr>
            <p:cNvSpPr/>
            <p:nvPr/>
          </p:nvSpPr>
          <p:spPr>
            <a:xfrm>
              <a:off x="5267325" y="2987675"/>
              <a:ext cx="45719" cy="981075"/>
            </a:xfrm>
            <a:prstGeom prst="rect">
              <a:avLst/>
            </a:prstGeom>
            <a:solidFill>
              <a:srgbClr val="E8A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7D73BBC4-2843-4ACF-BF1A-B6F502BC92FA}"/>
              </a:ext>
            </a:extLst>
          </p:cNvPr>
          <p:cNvGrpSpPr/>
          <p:nvPr/>
        </p:nvGrpSpPr>
        <p:grpSpPr>
          <a:xfrm>
            <a:off x="5267325" y="4275151"/>
            <a:ext cx="3876675" cy="981075"/>
            <a:chOff x="5267325" y="4194175"/>
            <a:chExt cx="3876675" cy="981075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xmlns="" id="{EC3DF7D6-6880-4A19-84B6-0A66A03492E8}"/>
                </a:ext>
              </a:extLst>
            </p:cNvPr>
            <p:cNvSpPr/>
            <p:nvPr/>
          </p:nvSpPr>
          <p:spPr>
            <a:xfrm>
              <a:off x="5267325" y="4194175"/>
              <a:ext cx="3876675" cy="981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xmlns="" id="{E8BBD06F-387D-4B66-B448-3D8685A250D5}"/>
                </a:ext>
              </a:extLst>
            </p:cNvPr>
            <p:cNvGrpSpPr/>
            <p:nvPr/>
          </p:nvGrpSpPr>
          <p:grpSpPr>
            <a:xfrm>
              <a:off x="5581650" y="4486729"/>
              <a:ext cx="1191804" cy="125911"/>
              <a:chOff x="5581650" y="2061029"/>
              <a:chExt cx="1191804" cy="125911"/>
            </a:xfrm>
          </p:grpSpPr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xmlns="" id="{4B531B1B-45E3-4C71-95FD-7C6651A96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650" y="2123984"/>
                <a:ext cx="1051378" cy="0"/>
              </a:xfrm>
              <a:prstGeom prst="line">
                <a:avLst/>
              </a:prstGeom>
              <a:ln>
                <a:solidFill>
                  <a:srgbClr val="ABAA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xmlns="" id="{B3CDAD5F-7EB5-4C71-BF0D-31391125EFE5}"/>
                  </a:ext>
                </a:extLst>
              </p:cNvPr>
              <p:cNvSpPr/>
              <p:nvPr/>
            </p:nvSpPr>
            <p:spPr>
              <a:xfrm>
                <a:off x="6647543" y="2061029"/>
                <a:ext cx="125911" cy="125911"/>
              </a:xfrm>
              <a:prstGeom prst="ellipse">
                <a:avLst/>
              </a:prstGeom>
              <a:solidFill>
                <a:srgbClr val="ABAA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8127761B-1E5A-494D-85C6-390B1C560EFE}"/>
                </a:ext>
              </a:extLst>
            </p:cNvPr>
            <p:cNvSpPr txBox="1"/>
            <p:nvPr/>
          </p:nvSpPr>
          <p:spPr>
            <a:xfrm>
              <a:off x="5489271" y="4203700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7D7C59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rPr>
                <a:t>항목</a:t>
              </a:r>
              <a:r>
                <a:rPr lang="en-US" altLang="ko-KR" dirty="0">
                  <a:solidFill>
                    <a:srgbClr val="7D7C59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rPr>
                <a:t>3</a:t>
              </a:r>
              <a:endParaRPr lang="ko-KR" altLang="en-US" dirty="0">
                <a:solidFill>
                  <a:srgbClr val="7D7C59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xmlns="" id="{28135B06-F2E7-409A-9CC4-B7CE25AEE7F9}"/>
                </a:ext>
              </a:extLst>
            </p:cNvPr>
            <p:cNvSpPr/>
            <p:nvPr/>
          </p:nvSpPr>
          <p:spPr>
            <a:xfrm>
              <a:off x="6790087" y="4385973"/>
              <a:ext cx="1324402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내용을 입력하세요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xmlns="" id="{14FEE3CF-A3B9-49C1-BE51-4B07B139F6F4}"/>
                </a:ext>
              </a:extLst>
            </p:cNvPr>
            <p:cNvSpPr/>
            <p:nvPr/>
          </p:nvSpPr>
          <p:spPr>
            <a:xfrm>
              <a:off x="5267325" y="4194175"/>
              <a:ext cx="45719" cy="981075"/>
            </a:xfrm>
            <a:prstGeom prst="rect">
              <a:avLst/>
            </a:prstGeom>
            <a:solidFill>
              <a:srgbClr val="ABA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2AE7D58A-91F7-4517-AFC9-5ED44A661E59}"/>
              </a:ext>
            </a:extLst>
          </p:cNvPr>
          <p:cNvGrpSpPr/>
          <p:nvPr/>
        </p:nvGrpSpPr>
        <p:grpSpPr>
          <a:xfrm>
            <a:off x="5267325" y="5481651"/>
            <a:ext cx="3876675" cy="981075"/>
            <a:chOff x="5267325" y="5400675"/>
            <a:chExt cx="3876675" cy="981075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xmlns="" id="{5D59A0A9-1E08-45B2-AEBA-9B062B271A83}"/>
                </a:ext>
              </a:extLst>
            </p:cNvPr>
            <p:cNvSpPr/>
            <p:nvPr/>
          </p:nvSpPr>
          <p:spPr>
            <a:xfrm>
              <a:off x="5267325" y="5400675"/>
              <a:ext cx="3876675" cy="981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xmlns="" id="{75AFB663-4EA9-494A-81D8-80AA33FD4561}"/>
                </a:ext>
              </a:extLst>
            </p:cNvPr>
            <p:cNvGrpSpPr/>
            <p:nvPr/>
          </p:nvGrpSpPr>
          <p:grpSpPr>
            <a:xfrm>
              <a:off x="5581650" y="5690054"/>
              <a:ext cx="1191804" cy="125911"/>
              <a:chOff x="5581650" y="2061029"/>
              <a:chExt cx="1191804" cy="125911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xmlns="" id="{6306EC13-DBD9-4341-BC64-B3FF1831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650" y="2123984"/>
                <a:ext cx="1051378" cy="0"/>
              </a:xfrm>
              <a:prstGeom prst="line">
                <a:avLst/>
              </a:prstGeom>
              <a:ln>
                <a:solidFill>
                  <a:srgbClr val="7B92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xmlns="" id="{F3AB83FD-38B9-47B0-86B8-F8301598B708}"/>
                  </a:ext>
                </a:extLst>
              </p:cNvPr>
              <p:cNvSpPr/>
              <p:nvPr/>
            </p:nvSpPr>
            <p:spPr>
              <a:xfrm>
                <a:off x="6647543" y="2061029"/>
                <a:ext cx="125911" cy="125911"/>
              </a:xfrm>
              <a:prstGeom prst="ellipse">
                <a:avLst/>
              </a:prstGeom>
              <a:solidFill>
                <a:srgbClr val="7B9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xmlns="" id="{A3372EDE-1DD6-4058-933F-22F8437F27D6}"/>
                </a:ext>
              </a:extLst>
            </p:cNvPr>
            <p:cNvSpPr txBox="1"/>
            <p:nvPr/>
          </p:nvSpPr>
          <p:spPr>
            <a:xfrm>
              <a:off x="5489271" y="5410200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607886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rPr>
                <a:t>항목</a:t>
              </a:r>
              <a:r>
                <a:rPr lang="en-US" altLang="ko-KR" dirty="0">
                  <a:solidFill>
                    <a:srgbClr val="607886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rPr>
                <a:t>4</a:t>
              </a:r>
              <a:endParaRPr lang="ko-KR" altLang="en-US" dirty="0">
                <a:solidFill>
                  <a:srgbClr val="607886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xmlns="" id="{CC74011E-09D2-4937-86EA-1A147DA92A13}"/>
                </a:ext>
              </a:extLst>
            </p:cNvPr>
            <p:cNvSpPr/>
            <p:nvPr/>
          </p:nvSpPr>
          <p:spPr>
            <a:xfrm>
              <a:off x="6790087" y="5605173"/>
              <a:ext cx="1324402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내용을 입력하세요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xmlns="" id="{92DDC63A-F612-465E-809E-21643F0A73EA}"/>
                </a:ext>
              </a:extLst>
            </p:cNvPr>
            <p:cNvSpPr/>
            <p:nvPr/>
          </p:nvSpPr>
          <p:spPr>
            <a:xfrm>
              <a:off x="5267325" y="5400675"/>
              <a:ext cx="45719" cy="981075"/>
            </a:xfrm>
            <a:prstGeom prst="rect">
              <a:avLst/>
            </a:prstGeom>
            <a:solidFill>
              <a:srgbClr val="7B9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6" name="그룹 245"/>
          <p:cNvGrpSpPr/>
          <p:nvPr/>
        </p:nvGrpSpPr>
        <p:grpSpPr>
          <a:xfrm>
            <a:off x="648633" y="2124172"/>
            <a:ext cx="4172125" cy="4083052"/>
            <a:chOff x="648633" y="2124172"/>
            <a:chExt cx="4172125" cy="4083052"/>
          </a:xfrm>
        </p:grpSpPr>
        <p:sp>
          <p:nvSpPr>
            <p:cNvPr id="243" name="타원 242"/>
            <p:cNvSpPr/>
            <p:nvPr/>
          </p:nvSpPr>
          <p:spPr>
            <a:xfrm>
              <a:off x="690550" y="2124172"/>
              <a:ext cx="4083054" cy="408305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41" name="차트 240"/>
            <p:cNvGraphicFramePr/>
            <p:nvPr>
              <p:extLst>
                <p:ext uri="{D42A27DB-BD31-4B8C-83A1-F6EECF244321}">
                  <p14:modId xmlns:p14="http://schemas.microsoft.com/office/powerpoint/2010/main" val="2625721901"/>
                </p:ext>
              </p:extLst>
            </p:nvPr>
          </p:nvGraphicFramePr>
          <p:xfrm>
            <a:off x="648633" y="2124172"/>
            <a:ext cx="4172125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242" name="그룹 241"/>
            <p:cNvGrpSpPr/>
            <p:nvPr/>
          </p:nvGrpSpPr>
          <p:grpSpPr>
            <a:xfrm>
              <a:off x="2357890" y="2264717"/>
              <a:ext cx="753610" cy="753598"/>
              <a:chOff x="2357890" y="2264717"/>
              <a:chExt cx="753610" cy="753598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xmlns="" id="{3A674952-41C9-4BDC-BB3E-9F8C3BBF43A5}"/>
                  </a:ext>
                </a:extLst>
              </p:cNvPr>
              <p:cNvSpPr/>
              <p:nvPr/>
            </p:nvSpPr>
            <p:spPr>
              <a:xfrm>
                <a:off x="2357890" y="2264717"/>
                <a:ext cx="753610" cy="753598"/>
              </a:xfrm>
              <a:prstGeom prst="ellipse">
                <a:avLst/>
              </a:prstGeom>
              <a:solidFill>
                <a:srgbClr val="7B9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xmlns="" id="{3A674952-41C9-4BDC-BB3E-9F8C3BBF43A5}"/>
                  </a:ext>
                </a:extLst>
              </p:cNvPr>
              <p:cNvSpPr/>
              <p:nvPr/>
            </p:nvSpPr>
            <p:spPr>
              <a:xfrm>
                <a:off x="2412512" y="2319338"/>
                <a:ext cx="644366" cy="644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xmlns="" id="{1AC47862-0C44-4796-B563-5AF2A74E2313}"/>
                  </a:ext>
                </a:extLst>
              </p:cNvPr>
              <p:cNvSpPr txBox="1"/>
              <p:nvPr/>
            </p:nvSpPr>
            <p:spPr>
              <a:xfrm>
                <a:off x="2452994" y="2479505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607886"/>
                    </a:solidFill>
                    <a:latin typeface="환경R" panose="02020503020101020101" pitchFamily="18" charset="-127"/>
                    <a:ea typeface="환경R" panose="02020503020101020101" pitchFamily="18" charset="-127"/>
                    <a:cs typeface="환경R" panose="02020503020101020101" pitchFamily="18" charset="-127"/>
                  </a:rPr>
                  <a:t>10%</a:t>
                </a:r>
                <a:endParaRPr lang="ko-KR" altLang="en-US" sz="1600" dirty="0">
                  <a:solidFill>
                    <a:srgbClr val="607886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1886402" y="5218848"/>
              <a:ext cx="753610" cy="753598"/>
              <a:chOff x="2357890" y="2264717"/>
              <a:chExt cx="753610" cy="753598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xmlns="" id="{3A674952-41C9-4BDC-BB3E-9F8C3BBF43A5}"/>
                  </a:ext>
                </a:extLst>
              </p:cNvPr>
              <p:cNvSpPr/>
              <p:nvPr/>
            </p:nvSpPr>
            <p:spPr>
              <a:xfrm>
                <a:off x="2357890" y="2264717"/>
                <a:ext cx="753610" cy="753598"/>
              </a:xfrm>
              <a:prstGeom prst="ellipse">
                <a:avLst/>
              </a:prstGeom>
              <a:solidFill>
                <a:srgbClr val="886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xmlns="" id="{3A674952-41C9-4BDC-BB3E-9F8C3BBF43A5}"/>
                  </a:ext>
                </a:extLst>
              </p:cNvPr>
              <p:cNvSpPr/>
              <p:nvPr/>
            </p:nvSpPr>
            <p:spPr>
              <a:xfrm>
                <a:off x="2412512" y="2319338"/>
                <a:ext cx="644366" cy="644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id="{1AC47862-0C44-4796-B563-5AF2A74E2313}"/>
                  </a:ext>
                </a:extLst>
              </p:cNvPr>
              <p:cNvSpPr txBox="1"/>
              <p:nvPr/>
            </p:nvSpPr>
            <p:spPr>
              <a:xfrm>
                <a:off x="2433758" y="2479505"/>
                <a:ext cx="596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6D536D"/>
                    </a:solidFill>
                    <a:latin typeface="환경R" panose="02020503020101020101" pitchFamily="18" charset="-127"/>
                    <a:ea typeface="환경R" panose="02020503020101020101" pitchFamily="18" charset="-127"/>
                    <a:cs typeface="환경R" panose="02020503020101020101" pitchFamily="18" charset="-127"/>
                  </a:rPr>
                  <a:t>55%</a:t>
                </a:r>
                <a:endParaRPr lang="ko-KR" altLang="en-US" sz="1600" dirty="0">
                  <a:solidFill>
                    <a:srgbClr val="6D536D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843414" y="3788899"/>
              <a:ext cx="753610" cy="753598"/>
              <a:chOff x="2357890" y="2264717"/>
              <a:chExt cx="753610" cy="753598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xmlns="" id="{3A674952-41C9-4BDC-BB3E-9F8C3BBF43A5}"/>
                  </a:ext>
                </a:extLst>
              </p:cNvPr>
              <p:cNvSpPr/>
              <p:nvPr/>
            </p:nvSpPr>
            <p:spPr>
              <a:xfrm>
                <a:off x="2357890" y="2264717"/>
                <a:ext cx="753610" cy="753598"/>
              </a:xfrm>
              <a:prstGeom prst="ellipse">
                <a:avLst/>
              </a:prstGeom>
              <a:solidFill>
                <a:srgbClr val="E8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xmlns="" id="{3A674952-41C9-4BDC-BB3E-9F8C3BBF43A5}"/>
                  </a:ext>
                </a:extLst>
              </p:cNvPr>
              <p:cNvSpPr/>
              <p:nvPr/>
            </p:nvSpPr>
            <p:spPr>
              <a:xfrm>
                <a:off x="2412512" y="2319338"/>
                <a:ext cx="644366" cy="644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xmlns="" id="{1AC47862-0C44-4796-B563-5AF2A74E2313}"/>
                  </a:ext>
                </a:extLst>
              </p:cNvPr>
              <p:cNvSpPr txBox="1"/>
              <p:nvPr/>
            </p:nvSpPr>
            <p:spPr>
              <a:xfrm>
                <a:off x="2430552" y="2479505"/>
                <a:ext cx="6030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DA7C7C"/>
                    </a:solidFill>
                    <a:latin typeface="환경R" panose="02020503020101020101" pitchFamily="18" charset="-127"/>
                    <a:ea typeface="환경R" panose="02020503020101020101" pitchFamily="18" charset="-127"/>
                    <a:cs typeface="환경R" panose="02020503020101020101" pitchFamily="18" charset="-127"/>
                  </a:rPr>
                  <a:t>20%</a:t>
                </a:r>
                <a:endParaRPr lang="ko-KR" altLang="en-US" sz="1600" dirty="0">
                  <a:solidFill>
                    <a:srgbClr val="DA7C7C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1462975" y="2561198"/>
              <a:ext cx="753610" cy="753598"/>
              <a:chOff x="2357890" y="2264717"/>
              <a:chExt cx="753610" cy="753598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xmlns="" id="{3A674952-41C9-4BDC-BB3E-9F8C3BBF43A5}"/>
                  </a:ext>
                </a:extLst>
              </p:cNvPr>
              <p:cNvSpPr/>
              <p:nvPr/>
            </p:nvSpPr>
            <p:spPr>
              <a:xfrm>
                <a:off x="2357890" y="2264717"/>
                <a:ext cx="753610" cy="753598"/>
              </a:xfrm>
              <a:prstGeom prst="ellipse">
                <a:avLst/>
              </a:prstGeom>
              <a:solidFill>
                <a:srgbClr val="ABAA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xmlns="" id="{3A674952-41C9-4BDC-BB3E-9F8C3BBF43A5}"/>
                  </a:ext>
                </a:extLst>
              </p:cNvPr>
              <p:cNvSpPr/>
              <p:nvPr/>
            </p:nvSpPr>
            <p:spPr>
              <a:xfrm>
                <a:off x="2412512" y="2319338"/>
                <a:ext cx="644366" cy="644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xmlns="" id="{1AC47862-0C44-4796-B563-5AF2A74E2313}"/>
                  </a:ext>
                </a:extLst>
              </p:cNvPr>
              <p:cNvSpPr txBox="1"/>
              <p:nvPr/>
            </p:nvSpPr>
            <p:spPr>
              <a:xfrm>
                <a:off x="2454597" y="2479505"/>
                <a:ext cx="5549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7D7C59"/>
                    </a:solidFill>
                    <a:latin typeface="환경R" panose="02020503020101020101" pitchFamily="18" charset="-127"/>
                    <a:ea typeface="환경R" panose="02020503020101020101" pitchFamily="18" charset="-127"/>
                    <a:cs typeface="환경R" panose="02020503020101020101" pitchFamily="18" charset="-127"/>
                  </a:rPr>
                  <a:t>15%</a:t>
                </a:r>
                <a:endParaRPr lang="ko-KR" altLang="en-US" sz="1600" dirty="0">
                  <a:solidFill>
                    <a:srgbClr val="7D7C59"/>
                  </a:solidFill>
                  <a:latin typeface="환경R" panose="02020503020101020101" pitchFamily="18" charset="-127"/>
                  <a:ea typeface="환경R" panose="02020503020101020101" pitchFamily="18" charset="-127"/>
                  <a:cs typeface="환경R" panose="02020503020101020101" pitchFamily="18" charset="-127"/>
                </a:endParaRPr>
              </a:p>
            </p:txBody>
          </p:sp>
        </p:grpSp>
      </p:grp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644A2FD-1A4C-4EBA-BDCF-4F972ED58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38" y="3248297"/>
            <a:ext cx="1612170" cy="18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2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xmlns="" id="{02A0B64B-E36B-4861-BBC8-8168D87D18E0}"/>
              </a:ext>
            </a:extLst>
          </p:cNvPr>
          <p:cNvCxnSpPr/>
          <p:nvPr/>
        </p:nvCxnSpPr>
        <p:spPr>
          <a:xfrm>
            <a:off x="0" y="6444342"/>
            <a:ext cx="74866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761260D2-3313-428E-BC2E-1799105C9313}"/>
              </a:ext>
            </a:extLst>
          </p:cNvPr>
          <p:cNvCxnSpPr/>
          <p:nvPr/>
        </p:nvCxnSpPr>
        <p:spPr>
          <a:xfrm>
            <a:off x="0" y="1741714"/>
            <a:ext cx="74866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1BC745D9-CE4B-4770-A57C-D60FE94D95A8}"/>
              </a:ext>
            </a:extLst>
          </p:cNvPr>
          <p:cNvSpPr txBox="1"/>
          <p:nvPr/>
        </p:nvSpPr>
        <p:spPr>
          <a:xfrm>
            <a:off x="333375" y="657225"/>
            <a:ext cx="5793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rPr>
              <a:t>ENTER TO THE TITLE</a:t>
            </a:r>
            <a:endParaRPr lang="ko-KR" altLang="en-US" sz="4400" spc="-150" dirty="0">
              <a:solidFill>
                <a:schemeClr val="tx1">
                  <a:lumMod val="65000"/>
                  <a:lumOff val="35000"/>
                </a:schemeClr>
              </a:solidFill>
              <a:latin typeface="푸른전남 Medium" panose="020B0603000000000000" pitchFamily="50" charset="-127"/>
              <a:ea typeface="푸른전남 Medium" panose="020B0603000000000000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5AAC064B-DA28-45CB-A45A-E01E78B4442F}"/>
              </a:ext>
            </a:extLst>
          </p:cNvPr>
          <p:cNvSpPr txBox="1"/>
          <p:nvPr/>
        </p:nvSpPr>
        <p:spPr>
          <a:xfrm>
            <a:off x="333375" y="1304925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내용을 입력하세요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2440647"/>
            <a:ext cx="6126436" cy="3860411"/>
          </a:xfrm>
          <a:prstGeom prst="roundRect">
            <a:avLst>
              <a:gd name="adj" fmla="val 0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108">
            <a:extLst>
              <a:ext uri="{FF2B5EF4-FFF2-40B4-BE49-F238E27FC236}">
                <a16:creationId xmlns:a16="http://schemas.microsoft.com/office/drawing/2014/main" xmlns="" id="{F5F37A36-4898-4275-A084-449679F97BF2}"/>
              </a:ext>
            </a:extLst>
          </p:cNvPr>
          <p:cNvSpPr/>
          <p:nvPr/>
        </p:nvSpPr>
        <p:spPr>
          <a:xfrm rot="10800000" flipV="1">
            <a:off x="497358" y="2236470"/>
            <a:ext cx="5364518" cy="3732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7B5E7C"/>
            </a:solidFill>
          </a:ln>
          <a:effectLst>
            <a:outerShdw dist="254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C4551B3-E9F6-48F9-9492-E52572215D10}"/>
              </a:ext>
            </a:extLst>
          </p:cNvPr>
          <p:cNvSpPr txBox="1"/>
          <p:nvPr/>
        </p:nvSpPr>
        <p:spPr>
          <a:xfrm>
            <a:off x="1797543" y="2253807"/>
            <a:ext cx="2404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indent="0" algn="ctr">
              <a:lnSpc>
                <a:spcPct val="120000"/>
              </a:lnSpc>
              <a:buClr>
                <a:srgbClr val="E1C035"/>
              </a:buClr>
              <a:buFont typeface="Wingdings" panose="05000000000000000000" pitchFamily="2" charset="2"/>
              <a:buNone/>
              <a:defRPr sz="1000">
                <a:solidFill>
                  <a:srgbClr val="FFD93E"/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600" b="1" dirty="0">
                <a:solidFill>
                  <a:srgbClr val="705B7F"/>
                </a:solidFill>
              </a:rPr>
              <a:t>그래프 제목을 입력하세요</a:t>
            </a:r>
            <a:endParaRPr lang="en-US" altLang="ko-KR" sz="1600" b="1" dirty="0">
              <a:solidFill>
                <a:srgbClr val="705B7F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69725" y="4266133"/>
            <a:ext cx="2774275" cy="866093"/>
            <a:chOff x="6369725" y="2329567"/>
            <a:chExt cx="2774275" cy="866093"/>
          </a:xfrm>
        </p:grpSpPr>
        <p:grpSp>
          <p:nvGrpSpPr>
            <p:cNvPr id="2" name="그룹 1"/>
            <p:cNvGrpSpPr/>
            <p:nvPr/>
          </p:nvGrpSpPr>
          <p:grpSpPr>
            <a:xfrm>
              <a:off x="6369725" y="2329567"/>
              <a:ext cx="2774275" cy="532892"/>
              <a:chOff x="7072219" y="2329567"/>
              <a:chExt cx="1768223" cy="339646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7336780" y="2406419"/>
                <a:ext cx="1503662" cy="185942"/>
              </a:xfrm>
              <a:prstGeom prst="rect">
                <a:avLst/>
              </a:prstGeom>
              <a:solidFill>
                <a:srgbClr val="72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7072219" y="2329567"/>
                <a:ext cx="339646" cy="33964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28895"/>
                </a:solidFill>
              </a:ln>
              <a:effectLst>
                <a:innerShdw dist="38100" dir="13500000">
                  <a:prstClr val="black">
                    <a:alpha val="1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0E945A9A-CE9B-4277-A65D-007550979AA8}"/>
                </a:ext>
              </a:extLst>
            </p:cNvPr>
            <p:cNvSpPr/>
            <p:nvPr/>
          </p:nvSpPr>
          <p:spPr>
            <a:xfrm>
              <a:off x="6952012" y="2457560"/>
              <a:ext cx="1911101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범례 </a:t>
              </a:r>
              <a:r>
                <a:rPr lang="en-US" altLang="ko-KR" sz="1200" dirty="0">
                  <a:solidFill>
                    <a:schemeClr val="bg1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solidFill>
                    <a:schemeClr val="bg1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의 제목을 입력하세요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0E945A9A-CE9B-4277-A65D-007550979AA8}"/>
                </a:ext>
              </a:extLst>
            </p:cNvPr>
            <p:cNvSpPr/>
            <p:nvPr/>
          </p:nvSpPr>
          <p:spPr>
            <a:xfrm>
              <a:off x="6952012" y="2795550"/>
              <a:ext cx="1135247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내용을 입력하세요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내용을 입력하세요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369725" y="2843665"/>
            <a:ext cx="2774275" cy="866093"/>
            <a:chOff x="6369725" y="2329567"/>
            <a:chExt cx="2774275" cy="866093"/>
          </a:xfrm>
        </p:grpSpPr>
        <p:grpSp>
          <p:nvGrpSpPr>
            <p:cNvPr id="78" name="그룹 77"/>
            <p:cNvGrpSpPr/>
            <p:nvPr/>
          </p:nvGrpSpPr>
          <p:grpSpPr>
            <a:xfrm>
              <a:off x="6369725" y="2329567"/>
              <a:ext cx="2774275" cy="532892"/>
              <a:chOff x="7072219" y="2329567"/>
              <a:chExt cx="1768223" cy="33964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7336780" y="2406419"/>
                <a:ext cx="1503662" cy="185942"/>
              </a:xfrm>
              <a:prstGeom prst="rect">
                <a:avLst/>
              </a:prstGeom>
              <a:solidFill>
                <a:srgbClr val="705B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7072219" y="2329567"/>
                <a:ext cx="339646" cy="33964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5B7F"/>
                </a:solidFill>
              </a:ln>
              <a:effectLst>
                <a:innerShdw dist="38100" dir="13500000">
                  <a:prstClr val="black">
                    <a:alpha val="1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0E945A9A-CE9B-4277-A65D-007550979AA8}"/>
                </a:ext>
              </a:extLst>
            </p:cNvPr>
            <p:cNvSpPr/>
            <p:nvPr/>
          </p:nvSpPr>
          <p:spPr>
            <a:xfrm>
              <a:off x="6952012" y="2457560"/>
              <a:ext cx="1911101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범례 </a:t>
              </a:r>
              <a:r>
                <a:rPr lang="en-US" altLang="ko-KR" sz="1200" dirty="0">
                  <a:solidFill>
                    <a:schemeClr val="bg1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의 제목을 입력하세요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0E945A9A-CE9B-4277-A65D-007550979AA8}"/>
                </a:ext>
              </a:extLst>
            </p:cNvPr>
            <p:cNvSpPr/>
            <p:nvPr/>
          </p:nvSpPr>
          <p:spPr>
            <a:xfrm>
              <a:off x="6952012" y="2795550"/>
              <a:ext cx="1135247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내용을 입력하세요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내용을 입력하세요</a:t>
              </a:r>
            </a:p>
          </p:txBody>
        </p:sp>
      </p:grpSp>
      <p:sp>
        <p:nvSpPr>
          <p:cNvPr id="16" name="Freeform 10"/>
          <p:cNvSpPr>
            <a:spLocks noEditPoints="1"/>
          </p:cNvSpPr>
          <p:nvPr/>
        </p:nvSpPr>
        <p:spPr bwMode="auto">
          <a:xfrm rot="18900000">
            <a:off x="6973867" y="1019597"/>
            <a:ext cx="1762125" cy="1085850"/>
          </a:xfrm>
          <a:custGeom>
            <a:avLst/>
            <a:gdLst>
              <a:gd name="T0" fmla="*/ 887 w 1280"/>
              <a:gd name="T1" fmla="*/ 740 h 789"/>
              <a:gd name="T2" fmla="*/ 884 w 1280"/>
              <a:gd name="T3" fmla="*/ 754 h 789"/>
              <a:gd name="T4" fmla="*/ 968 w 1280"/>
              <a:gd name="T5" fmla="*/ 775 h 789"/>
              <a:gd name="T6" fmla="*/ 959 w 1280"/>
              <a:gd name="T7" fmla="*/ 759 h 789"/>
              <a:gd name="T8" fmla="*/ 887 w 1280"/>
              <a:gd name="T9" fmla="*/ 740 h 789"/>
              <a:gd name="T10" fmla="*/ 654 w 1280"/>
              <a:gd name="T11" fmla="*/ 647 h 789"/>
              <a:gd name="T12" fmla="*/ 639 w 1280"/>
              <a:gd name="T13" fmla="*/ 654 h 789"/>
              <a:gd name="T14" fmla="*/ 857 w 1280"/>
              <a:gd name="T15" fmla="*/ 746 h 789"/>
              <a:gd name="T16" fmla="*/ 861 w 1280"/>
              <a:gd name="T17" fmla="*/ 732 h 789"/>
              <a:gd name="T18" fmla="*/ 654 w 1280"/>
              <a:gd name="T19" fmla="*/ 647 h 789"/>
              <a:gd name="T20" fmla="*/ 1278 w 1280"/>
              <a:gd name="T21" fmla="*/ 645 h 789"/>
              <a:gd name="T22" fmla="*/ 1259 w 1280"/>
              <a:gd name="T23" fmla="*/ 709 h 789"/>
              <a:gd name="T24" fmla="*/ 1091 w 1280"/>
              <a:gd name="T25" fmla="*/ 775 h 789"/>
              <a:gd name="T26" fmla="*/ 1033 w 1280"/>
              <a:gd name="T27" fmla="*/ 771 h 789"/>
              <a:gd name="T28" fmla="*/ 1018 w 1280"/>
              <a:gd name="T29" fmla="*/ 784 h 789"/>
              <a:gd name="T30" fmla="*/ 1091 w 1280"/>
              <a:gd name="T31" fmla="*/ 789 h 789"/>
              <a:gd name="T32" fmla="*/ 1259 w 1280"/>
              <a:gd name="T33" fmla="*/ 723 h 789"/>
              <a:gd name="T34" fmla="*/ 1278 w 1280"/>
              <a:gd name="T35" fmla="*/ 645 h 789"/>
              <a:gd name="T36" fmla="*/ 378 w 1280"/>
              <a:gd name="T37" fmla="*/ 479 h 789"/>
              <a:gd name="T38" fmla="*/ 379 w 1280"/>
              <a:gd name="T39" fmla="*/ 494 h 789"/>
              <a:gd name="T40" fmla="*/ 484 w 1280"/>
              <a:gd name="T41" fmla="*/ 566 h 789"/>
              <a:gd name="T42" fmla="*/ 608 w 1280"/>
              <a:gd name="T43" fmla="*/ 638 h 789"/>
              <a:gd name="T44" fmla="*/ 622 w 1280"/>
              <a:gd name="T45" fmla="*/ 631 h 789"/>
              <a:gd name="T46" fmla="*/ 484 w 1280"/>
              <a:gd name="T47" fmla="*/ 551 h 789"/>
              <a:gd name="T48" fmla="*/ 378 w 1280"/>
              <a:gd name="T49" fmla="*/ 479 h 789"/>
              <a:gd name="T50" fmla="*/ 206 w 1280"/>
              <a:gd name="T51" fmla="*/ 334 h 789"/>
              <a:gd name="T52" fmla="*/ 198 w 1280"/>
              <a:gd name="T53" fmla="*/ 341 h 789"/>
              <a:gd name="T54" fmla="*/ 353 w 1280"/>
              <a:gd name="T55" fmla="*/ 475 h 789"/>
              <a:gd name="T56" fmla="*/ 352 w 1280"/>
              <a:gd name="T57" fmla="*/ 460 h 789"/>
              <a:gd name="T58" fmla="*/ 206 w 1280"/>
              <a:gd name="T59" fmla="*/ 334 h 789"/>
              <a:gd name="T60" fmla="*/ 0 w 1280"/>
              <a:gd name="T61" fmla="*/ 0 h 789"/>
              <a:gd name="T62" fmla="*/ 5 w 1280"/>
              <a:gd name="T63" fmla="*/ 49 h 789"/>
              <a:gd name="T64" fmla="*/ 158 w 1280"/>
              <a:gd name="T65" fmla="*/ 299 h 789"/>
              <a:gd name="T66" fmla="*/ 180 w 1280"/>
              <a:gd name="T67" fmla="*/ 323 h 789"/>
              <a:gd name="T68" fmla="*/ 187 w 1280"/>
              <a:gd name="T69" fmla="*/ 316 h 789"/>
              <a:gd name="T70" fmla="*/ 158 w 1280"/>
              <a:gd name="T71" fmla="*/ 285 h 789"/>
              <a:gd name="T72" fmla="*/ 5 w 1280"/>
              <a:gd name="T73" fmla="*/ 35 h 789"/>
              <a:gd name="T74" fmla="*/ 0 w 1280"/>
              <a:gd name="T75" fmla="*/ 0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0" h="789">
                <a:moveTo>
                  <a:pt x="887" y="740"/>
                </a:moveTo>
                <a:cubicBezTo>
                  <a:pt x="886" y="745"/>
                  <a:pt x="885" y="749"/>
                  <a:pt x="884" y="754"/>
                </a:cubicBezTo>
                <a:cubicBezTo>
                  <a:pt x="913" y="763"/>
                  <a:pt x="941" y="770"/>
                  <a:pt x="968" y="775"/>
                </a:cubicBezTo>
                <a:cubicBezTo>
                  <a:pt x="964" y="771"/>
                  <a:pt x="961" y="765"/>
                  <a:pt x="959" y="759"/>
                </a:cubicBezTo>
                <a:cubicBezTo>
                  <a:pt x="936" y="754"/>
                  <a:pt x="912" y="748"/>
                  <a:pt x="887" y="740"/>
                </a:cubicBezTo>
                <a:moveTo>
                  <a:pt x="654" y="647"/>
                </a:moveTo>
                <a:cubicBezTo>
                  <a:pt x="649" y="649"/>
                  <a:pt x="644" y="652"/>
                  <a:pt x="639" y="654"/>
                </a:cubicBezTo>
                <a:cubicBezTo>
                  <a:pt x="714" y="692"/>
                  <a:pt x="788" y="723"/>
                  <a:pt x="857" y="746"/>
                </a:cubicBezTo>
                <a:cubicBezTo>
                  <a:pt x="858" y="741"/>
                  <a:pt x="860" y="737"/>
                  <a:pt x="861" y="732"/>
                </a:cubicBezTo>
                <a:cubicBezTo>
                  <a:pt x="795" y="711"/>
                  <a:pt x="724" y="682"/>
                  <a:pt x="654" y="647"/>
                </a:cubicBezTo>
                <a:moveTo>
                  <a:pt x="1278" y="645"/>
                </a:moveTo>
                <a:cubicBezTo>
                  <a:pt x="1277" y="669"/>
                  <a:pt x="1271" y="690"/>
                  <a:pt x="1259" y="709"/>
                </a:cubicBezTo>
                <a:cubicBezTo>
                  <a:pt x="1230" y="752"/>
                  <a:pt x="1172" y="775"/>
                  <a:pt x="1091" y="775"/>
                </a:cubicBezTo>
                <a:cubicBezTo>
                  <a:pt x="1073" y="775"/>
                  <a:pt x="1053" y="774"/>
                  <a:pt x="1033" y="771"/>
                </a:cubicBezTo>
                <a:cubicBezTo>
                  <a:pt x="1029" y="777"/>
                  <a:pt x="1024" y="781"/>
                  <a:pt x="1018" y="784"/>
                </a:cubicBezTo>
                <a:cubicBezTo>
                  <a:pt x="1044" y="787"/>
                  <a:pt x="1068" y="789"/>
                  <a:pt x="1091" y="789"/>
                </a:cubicBezTo>
                <a:cubicBezTo>
                  <a:pt x="1172" y="789"/>
                  <a:pt x="1230" y="766"/>
                  <a:pt x="1259" y="723"/>
                </a:cubicBezTo>
                <a:cubicBezTo>
                  <a:pt x="1273" y="701"/>
                  <a:pt x="1280" y="675"/>
                  <a:pt x="1278" y="645"/>
                </a:cubicBezTo>
                <a:moveTo>
                  <a:pt x="378" y="479"/>
                </a:moveTo>
                <a:cubicBezTo>
                  <a:pt x="379" y="484"/>
                  <a:pt x="379" y="489"/>
                  <a:pt x="379" y="494"/>
                </a:cubicBezTo>
                <a:cubicBezTo>
                  <a:pt x="413" y="519"/>
                  <a:pt x="448" y="543"/>
                  <a:pt x="484" y="566"/>
                </a:cubicBezTo>
                <a:cubicBezTo>
                  <a:pt x="525" y="592"/>
                  <a:pt x="566" y="616"/>
                  <a:pt x="608" y="638"/>
                </a:cubicBezTo>
                <a:cubicBezTo>
                  <a:pt x="612" y="636"/>
                  <a:pt x="617" y="633"/>
                  <a:pt x="622" y="631"/>
                </a:cubicBezTo>
                <a:cubicBezTo>
                  <a:pt x="576" y="607"/>
                  <a:pt x="530" y="580"/>
                  <a:pt x="484" y="551"/>
                </a:cubicBezTo>
                <a:cubicBezTo>
                  <a:pt x="447" y="528"/>
                  <a:pt x="412" y="504"/>
                  <a:pt x="378" y="479"/>
                </a:cubicBezTo>
                <a:moveTo>
                  <a:pt x="206" y="334"/>
                </a:moveTo>
                <a:cubicBezTo>
                  <a:pt x="203" y="337"/>
                  <a:pt x="201" y="339"/>
                  <a:pt x="198" y="341"/>
                </a:cubicBezTo>
                <a:cubicBezTo>
                  <a:pt x="244" y="387"/>
                  <a:pt x="296" y="432"/>
                  <a:pt x="353" y="475"/>
                </a:cubicBezTo>
                <a:cubicBezTo>
                  <a:pt x="352" y="470"/>
                  <a:pt x="352" y="465"/>
                  <a:pt x="352" y="460"/>
                </a:cubicBezTo>
                <a:cubicBezTo>
                  <a:pt x="299" y="419"/>
                  <a:pt x="250" y="377"/>
                  <a:pt x="206" y="334"/>
                </a:cubicBezTo>
                <a:moveTo>
                  <a:pt x="0" y="0"/>
                </a:moveTo>
                <a:cubicBezTo>
                  <a:pt x="0" y="16"/>
                  <a:pt x="1" y="32"/>
                  <a:pt x="5" y="49"/>
                </a:cubicBezTo>
                <a:cubicBezTo>
                  <a:pt x="20" y="121"/>
                  <a:pt x="73" y="208"/>
                  <a:pt x="158" y="299"/>
                </a:cubicBezTo>
                <a:cubicBezTo>
                  <a:pt x="165" y="307"/>
                  <a:pt x="172" y="315"/>
                  <a:pt x="180" y="323"/>
                </a:cubicBezTo>
                <a:cubicBezTo>
                  <a:pt x="182" y="320"/>
                  <a:pt x="185" y="318"/>
                  <a:pt x="187" y="316"/>
                </a:cubicBezTo>
                <a:cubicBezTo>
                  <a:pt x="177" y="305"/>
                  <a:pt x="167" y="295"/>
                  <a:pt x="158" y="285"/>
                </a:cubicBezTo>
                <a:cubicBezTo>
                  <a:pt x="73" y="193"/>
                  <a:pt x="20" y="107"/>
                  <a:pt x="5" y="35"/>
                </a:cubicBezTo>
                <a:cubicBezTo>
                  <a:pt x="2" y="23"/>
                  <a:pt x="1" y="11"/>
                  <a:pt x="0" y="0"/>
                </a:cubicBezTo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 rot="18900000">
            <a:off x="6890857" y="853571"/>
            <a:ext cx="1773237" cy="1265238"/>
          </a:xfrm>
          <a:custGeom>
            <a:avLst/>
            <a:gdLst>
              <a:gd name="T0" fmla="*/ 1096 w 1288"/>
              <a:gd name="T1" fmla="*/ 919 h 919"/>
              <a:gd name="T2" fmla="*/ 489 w 1288"/>
              <a:gd name="T3" fmla="*/ 695 h 919"/>
              <a:gd name="T4" fmla="*/ 163 w 1288"/>
              <a:gd name="T5" fmla="*/ 429 h 919"/>
              <a:gd name="T6" fmla="*/ 10 w 1288"/>
              <a:gd name="T7" fmla="*/ 179 h 919"/>
              <a:gd name="T8" fmla="*/ 25 w 1288"/>
              <a:gd name="T9" fmla="*/ 67 h 919"/>
              <a:gd name="T10" fmla="*/ 193 w 1288"/>
              <a:gd name="T11" fmla="*/ 0 h 919"/>
              <a:gd name="T12" fmla="*/ 800 w 1288"/>
              <a:gd name="T13" fmla="*/ 224 h 919"/>
              <a:gd name="T14" fmla="*/ 1126 w 1288"/>
              <a:gd name="T15" fmla="*/ 490 h 919"/>
              <a:gd name="T16" fmla="*/ 1279 w 1288"/>
              <a:gd name="T17" fmla="*/ 741 h 919"/>
              <a:gd name="T18" fmla="*/ 1264 w 1288"/>
              <a:gd name="T19" fmla="*/ 853 h 919"/>
              <a:gd name="T20" fmla="*/ 1096 w 1288"/>
              <a:gd name="T21" fmla="*/ 919 h 919"/>
              <a:gd name="T22" fmla="*/ 193 w 1288"/>
              <a:gd name="T23" fmla="*/ 16 h 919"/>
              <a:gd name="T24" fmla="*/ 39 w 1288"/>
              <a:gd name="T25" fmla="*/ 75 h 919"/>
              <a:gd name="T26" fmla="*/ 26 w 1288"/>
              <a:gd name="T27" fmla="*/ 175 h 919"/>
              <a:gd name="T28" fmla="*/ 498 w 1288"/>
              <a:gd name="T29" fmla="*/ 682 h 919"/>
              <a:gd name="T30" fmla="*/ 1096 w 1288"/>
              <a:gd name="T31" fmla="*/ 903 h 919"/>
              <a:gd name="T32" fmla="*/ 1250 w 1288"/>
              <a:gd name="T33" fmla="*/ 844 h 919"/>
              <a:gd name="T34" fmla="*/ 1263 w 1288"/>
              <a:gd name="T35" fmla="*/ 744 h 919"/>
              <a:gd name="T36" fmla="*/ 791 w 1288"/>
              <a:gd name="T37" fmla="*/ 237 h 919"/>
              <a:gd name="T38" fmla="*/ 193 w 1288"/>
              <a:gd name="T39" fmla="*/ 16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8" h="919">
                <a:moveTo>
                  <a:pt x="1096" y="919"/>
                </a:moveTo>
                <a:cubicBezTo>
                  <a:pt x="939" y="919"/>
                  <a:pt x="706" y="833"/>
                  <a:pt x="489" y="695"/>
                </a:cubicBezTo>
                <a:cubicBezTo>
                  <a:pt x="361" y="614"/>
                  <a:pt x="249" y="522"/>
                  <a:pt x="163" y="429"/>
                </a:cubicBezTo>
                <a:cubicBezTo>
                  <a:pt x="78" y="337"/>
                  <a:pt x="25" y="251"/>
                  <a:pt x="10" y="179"/>
                </a:cubicBezTo>
                <a:cubicBezTo>
                  <a:pt x="0" y="134"/>
                  <a:pt x="6" y="96"/>
                  <a:pt x="25" y="67"/>
                </a:cubicBezTo>
                <a:cubicBezTo>
                  <a:pt x="54" y="23"/>
                  <a:pt x="112" y="0"/>
                  <a:pt x="193" y="0"/>
                </a:cubicBezTo>
                <a:cubicBezTo>
                  <a:pt x="350" y="0"/>
                  <a:pt x="583" y="86"/>
                  <a:pt x="800" y="224"/>
                </a:cubicBezTo>
                <a:cubicBezTo>
                  <a:pt x="927" y="305"/>
                  <a:pt x="1040" y="397"/>
                  <a:pt x="1126" y="490"/>
                </a:cubicBezTo>
                <a:cubicBezTo>
                  <a:pt x="1211" y="582"/>
                  <a:pt x="1263" y="669"/>
                  <a:pt x="1279" y="741"/>
                </a:cubicBezTo>
                <a:cubicBezTo>
                  <a:pt x="1288" y="785"/>
                  <a:pt x="1283" y="823"/>
                  <a:pt x="1264" y="853"/>
                </a:cubicBezTo>
                <a:cubicBezTo>
                  <a:pt x="1235" y="896"/>
                  <a:pt x="1177" y="919"/>
                  <a:pt x="1096" y="919"/>
                </a:cubicBezTo>
                <a:moveTo>
                  <a:pt x="193" y="16"/>
                </a:moveTo>
                <a:cubicBezTo>
                  <a:pt x="117" y="16"/>
                  <a:pt x="64" y="37"/>
                  <a:pt x="39" y="75"/>
                </a:cubicBezTo>
                <a:cubicBezTo>
                  <a:pt x="21" y="101"/>
                  <a:pt x="17" y="135"/>
                  <a:pt x="26" y="175"/>
                </a:cubicBezTo>
                <a:cubicBezTo>
                  <a:pt x="56" y="319"/>
                  <a:pt x="246" y="522"/>
                  <a:pt x="498" y="682"/>
                </a:cubicBezTo>
                <a:cubicBezTo>
                  <a:pt x="712" y="818"/>
                  <a:pt x="942" y="903"/>
                  <a:pt x="1096" y="903"/>
                </a:cubicBezTo>
                <a:cubicBezTo>
                  <a:pt x="1171" y="903"/>
                  <a:pt x="1225" y="882"/>
                  <a:pt x="1250" y="844"/>
                </a:cubicBezTo>
                <a:cubicBezTo>
                  <a:pt x="1267" y="818"/>
                  <a:pt x="1272" y="784"/>
                  <a:pt x="1263" y="744"/>
                </a:cubicBezTo>
                <a:cubicBezTo>
                  <a:pt x="1232" y="601"/>
                  <a:pt x="1043" y="397"/>
                  <a:pt x="791" y="237"/>
                </a:cubicBezTo>
                <a:cubicBezTo>
                  <a:pt x="576" y="101"/>
                  <a:pt x="347" y="16"/>
                  <a:pt x="193" y="16"/>
                </a:cubicBezTo>
              </a:path>
            </a:pathLst>
          </a:custGeom>
          <a:solidFill>
            <a:srgbClr val="868F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19"/>
          <p:cNvSpPr>
            <a:spLocks noEditPoints="1"/>
          </p:cNvSpPr>
          <p:nvPr/>
        </p:nvSpPr>
        <p:spPr bwMode="auto">
          <a:xfrm rot="18900000">
            <a:off x="6972512" y="1020158"/>
            <a:ext cx="1763712" cy="1085850"/>
          </a:xfrm>
          <a:custGeom>
            <a:avLst/>
            <a:gdLst>
              <a:gd name="T0" fmla="*/ 626 w 1280"/>
              <a:gd name="T1" fmla="*/ 647 h 789"/>
              <a:gd name="T2" fmla="*/ 419 w 1280"/>
              <a:gd name="T3" fmla="*/ 732 h 789"/>
              <a:gd name="T4" fmla="*/ 422 w 1280"/>
              <a:gd name="T5" fmla="*/ 746 h 789"/>
              <a:gd name="T6" fmla="*/ 640 w 1280"/>
              <a:gd name="T7" fmla="*/ 654 h 789"/>
              <a:gd name="T8" fmla="*/ 626 w 1280"/>
              <a:gd name="T9" fmla="*/ 647 h 789"/>
              <a:gd name="T10" fmla="*/ 1 w 1280"/>
              <a:gd name="T11" fmla="*/ 645 h 789"/>
              <a:gd name="T12" fmla="*/ 21 w 1280"/>
              <a:gd name="T13" fmla="*/ 723 h 789"/>
              <a:gd name="T14" fmla="*/ 189 w 1280"/>
              <a:gd name="T15" fmla="*/ 789 h 789"/>
              <a:gd name="T16" fmla="*/ 189 w 1280"/>
              <a:gd name="T17" fmla="*/ 789 h 789"/>
              <a:gd name="T18" fmla="*/ 396 w 1280"/>
              <a:gd name="T19" fmla="*/ 754 h 789"/>
              <a:gd name="T20" fmla="*/ 393 w 1280"/>
              <a:gd name="T21" fmla="*/ 740 h 789"/>
              <a:gd name="T22" fmla="*/ 189 w 1280"/>
              <a:gd name="T23" fmla="*/ 775 h 789"/>
              <a:gd name="T24" fmla="*/ 189 w 1280"/>
              <a:gd name="T25" fmla="*/ 775 h 789"/>
              <a:gd name="T26" fmla="*/ 21 w 1280"/>
              <a:gd name="T27" fmla="*/ 709 h 789"/>
              <a:gd name="T28" fmla="*/ 1 w 1280"/>
              <a:gd name="T29" fmla="*/ 645 h 789"/>
              <a:gd name="T30" fmla="*/ 902 w 1280"/>
              <a:gd name="T31" fmla="*/ 479 h 789"/>
              <a:gd name="T32" fmla="*/ 796 w 1280"/>
              <a:gd name="T33" fmla="*/ 551 h 789"/>
              <a:gd name="T34" fmla="*/ 658 w 1280"/>
              <a:gd name="T35" fmla="*/ 631 h 789"/>
              <a:gd name="T36" fmla="*/ 672 w 1280"/>
              <a:gd name="T37" fmla="*/ 638 h 789"/>
              <a:gd name="T38" fmla="*/ 796 w 1280"/>
              <a:gd name="T39" fmla="*/ 566 h 789"/>
              <a:gd name="T40" fmla="*/ 900 w 1280"/>
              <a:gd name="T41" fmla="*/ 494 h 789"/>
              <a:gd name="T42" fmla="*/ 902 w 1280"/>
              <a:gd name="T43" fmla="*/ 479 h 789"/>
              <a:gd name="T44" fmla="*/ 1074 w 1280"/>
              <a:gd name="T45" fmla="*/ 334 h 789"/>
              <a:gd name="T46" fmla="*/ 928 w 1280"/>
              <a:gd name="T47" fmla="*/ 460 h 789"/>
              <a:gd name="T48" fmla="*/ 927 w 1280"/>
              <a:gd name="T49" fmla="*/ 475 h 789"/>
              <a:gd name="T50" fmla="*/ 1081 w 1280"/>
              <a:gd name="T51" fmla="*/ 341 h 789"/>
              <a:gd name="T52" fmla="*/ 1074 w 1280"/>
              <a:gd name="T53" fmla="*/ 334 h 789"/>
              <a:gd name="T54" fmla="*/ 1222 w 1280"/>
              <a:gd name="T55" fmla="*/ 156 h 789"/>
              <a:gd name="T56" fmla="*/ 1122 w 1280"/>
              <a:gd name="T57" fmla="*/ 285 h 789"/>
              <a:gd name="T58" fmla="*/ 1093 w 1280"/>
              <a:gd name="T59" fmla="*/ 316 h 789"/>
              <a:gd name="T60" fmla="*/ 1100 w 1280"/>
              <a:gd name="T61" fmla="*/ 323 h 789"/>
              <a:gd name="T62" fmla="*/ 1122 w 1280"/>
              <a:gd name="T63" fmla="*/ 299 h 789"/>
              <a:gd name="T64" fmla="*/ 1229 w 1280"/>
              <a:gd name="T65" fmla="*/ 160 h 789"/>
              <a:gd name="T66" fmla="*/ 1222 w 1280"/>
              <a:gd name="T67" fmla="*/ 156 h 789"/>
              <a:gd name="T68" fmla="*/ 1279 w 1280"/>
              <a:gd name="T69" fmla="*/ 0 h 789"/>
              <a:gd name="T70" fmla="*/ 1275 w 1280"/>
              <a:gd name="T71" fmla="*/ 35 h 789"/>
              <a:gd name="T72" fmla="*/ 1261 w 1280"/>
              <a:gd name="T73" fmla="*/ 79 h 789"/>
              <a:gd name="T74" fmla="*/ 1266 w 1280"/>
              <a:gd name="T75" fmla="*/ 81 h 789"/>
              <a:gd name="T76" fmla="*/ 1275 w 1280"/>
              <a:gd name="T77" fmla="*/ 49 h 789"/>
              <a:gd name="T78" fmla="*/ 1279 w 1280"/>
              <a:gd name="T79" fmla="*/ 0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0" h="789">
                <a:moveTo>
                  <a:pt x="626" y="647"/>
                </a:moveTo>
                <a:cubicBezTo>
                  <a:pt x="555" y="682"/>
                  <a:pt x="485" y="711"/>
                  <a:pt x="419" y="732"/>
                </a:cubicBezTo>
                <a:cubicBezTo>
                  <a:pt x="420" y="737"/>
                  <a:pt x="421" y="741"/>
                  <a:pt x="422" y="746"/>
                </a:cubicBezTo>
                <a:cubicBezTo>
                  <a:pt x="492" y="723"/>
                  <a:pt x="566" y="692"/>
                  <a:pt x="640" y="654"/>
                </a:cubicBezTo>
                <a:cubicBezTo>
                  <a:pt x="636" y="652"/>
                  <a:pt x="631" y="649"/>
                  <a:pt x="626" y="647"/>
                </a:cubicBezTo>
                <a:moveTo>
                  <a:pt x="1" y="645"/>
                </a:moveTo>
                <a:cubicBezTo>
                  <a:pt x="0" y="675"/>
                  <a:pt x="7" y="701"/>
                  <a:pt x="21" y="723"/>
                </a:cubicBezTo>
                <a:cubicBezTo>
                  <a:pt x="50" y="766"/>
                  <a:pt x="108" y="789"/>
                  <a:pt x="189" y="789"/>
                </a:cubicBezTo>
                <a:cubicBezTo>
                  <a:pt x="189" y="789"/>
                  <a:pt x="189" y="789"/>
                  <a:pt x="189" y="789"/>
                </a:cubicBezTo>
                <a:cubicBezTo>
                  <a:pt x="249" y="789"/>
                  <a:pt x="319" y="777"/>
                  <a:pt x="396" y="754"/>
                </a:cubicBezTo>
                <a:cubicBezTo>
                  <a:pt x="395" y="749"/>
                  <a:pt x="394" y="745"/>
                  <a:pt x="393" y="740"/>
                </a:cubicBezTo>
                <a:cubicBezTo>
                  <a:pt x="317" y="763"/>
                  <a:pt x="248" y="775"/>
                  <a:pt x="189" y="775"/>
                </a:cubicBezTo>
                <a:cubicBezTo>
                  <a:pt x="189" y="775"/>
                  <a:pt x="189" y="775"/>
                  <a:pt x="189" y="775"/>
                </a:cubicBezTo>
                <a:cubicBezTo>
                  <a:pt x="108" y="775"/>
                  <a:pt x="50" y="752"/>
                  <a:pt x="21" y="709"/>
                </a:cubicBezTo>
                <a:cubicBezTo>
                  <a:pt x="9" y="690"/>
                  <a:pt x="3" y="669"/>
                  <a:pt x="1" y="645"/>
                </a:cubicBezTo>
                <a:moveTo>
                  <a:pt x="902" y="479"/>
                </a:moveTo>
                <a:cubicBezTo>
                  <a:pt x="868" y="504"/>
                  <a:pt x="832" y="528"/>
                  <a:pt x="796" y="551"/>
                </a:cubicBezTo>
                <a:cubicBezTo>
                  <a:pt x="750" y="580"/>
                  <a:pt x="704" y="607"/>
                  <a:pt x="658" y="631"/>
                </a:cubicBezTo>
                <a:cubicBezTo>
                  <a:pt x="663" y="633"/>
                  <a:pt x="667" y="636"/>
                  <a:pt x="672" y="638"/>
                </a:cubicBezTo>
                <a:cubicBezTo>
                  <a:pt x="713" y="616"/>
                  <a:pt x="755" y="592"/>
                  <a:pt x="796" y="566"/>
                </a:cubicBezTo>
                <a:cubicBezTo>
                  <a:pt x="832" y="543"/>
                  <a:pt x="867" y="519"/>
                  <a:pt x="900" y="494"/>
                </a:cubicBezTo>
                <a:cubicBezTo>
                  <a:pt x="901" y="489"/>
                  <a:pt x="901" y="484"/>
                  <a:pt x="902" y="479"/>
                </a:cubicBezTo>
                <a:moveTo>
                  <a:pt x="1074" y="334"/>
                </a:moveTo>
                <a:cubicBezTo>
                  <a:pt x="1030" y="377"/>
                  <a:pt x="981" y="419"/>
                  <a:pt x="928" y="460"/>
                </a:cubicBezTo>
                <a:cubicBezTo>
                  <a:pt x="928" y="465"/>
                  <a:pt x="927" y="470"/>
                  <a:pt x="927" y="475"/>
                </a:cubicBezTo>
                <a:cubicBezTo>
                  <a:pt x="983" y="432"/>
                  <a:pt x="1035" y="387"/>
                  <a:pt x="1081" y="341"/>
                </a:cubicBezTo>
                <a:cubicBezTo>
                  <a:pt x="1079" y="339"/>
                  <a:pt x="1077" y="337"/>
                  <a:pt x="1074" y="334"/>
                </a:cubicBezTo>
                <a:moveTo>
                  <a:pt x="1222" y="156"/>
                </a:moveTo>
                <a:cubicBezTo>
                  <a:pt x="1197" y="197"/>
                  <a:pt x="1163" y="241"/>
                  <a:pt x="1122" y="285"/>
                </a:cubicBezTo>
                <a:cubicBezTo>
                  <a:pt x="1113" y="295"/>
                  <a:pt x="1103" y="305"/>
                  <a:pt x="1093" y="316"/>
                </a:cubicBezTo>
                <a:cubicBezTo>
                  <a:pt x="1095" y="318"/>
                  <a:pt x="1098" y="320"/>
                  <a:pt x="1100" y="323"/>
                </a:cubicBezTo>
                <a:cubicBezTo>
                  <a:pt x="1107" y="315"/>
                  <a:pt x="1115" y="307"/>
                  <a:pt x="1122" y="299"/>
                </a:cubicBezTo>
                <a:cubicBezTo>
                  <a:pt x="1167" y="251"/>
                  <a:pt x="1202" y="204"/>
                  <a:pt x="1229" y="160"/>
                </a:cubicBezTo>
                <a:cubicBezTo>
                  <a:pt x="1226" y="159"/>
                  <a:pt x="1224" y="158"/>
                  <a:pt x="1222" y="156"/>
                </a:cubicBezTo>
                <a:moveTo>
                  <a:pt x="1279" y="0"/>
                </a:moveTo>
                <a:cubicBezTo>
                  <a:pt x="1279" y="11"/>
                  <a:pt x="1277" y="23"/>
                  <a:pt x="1275" y="35"/>
                </a:cubicBezTo>
                <a:cubicBezTo>
                  <a:pt x="1272" y="49"/>
                  <a:pt x="1267" y="63"/>
                  <a:pt x="1261" y="79"/>
                </a:cubicBezTo>
                <a:cubicBezTo>
                  <a:pt x="1263" y="79"/>
                  <a:pt x="1264" y="80"/>
                  <a:pt x="1266" y="81"/>
                </a:cubicBezTo>
                <a:cubicBezTo>
                  <a:pt x="1270" y="70"/>
                  <a:pt x="1273" y="59"/>
                  <a:pt x="1275" y="49"/>
                </a:cubicBezTo>
                <a:cubicBezTo>
                  <a:pt x="1278" y="32"/>
                  <a:pt x="1280" y="16"/>
                  <a:pt x="1279" y="0"/>
                </a:cubicBezTo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5" name="Freeform 24"/>
          <p:cNvSpPr>
            <a:spLocks noEditPoints="1"/>
          </p:cNvSpPr>
          <p:nvPr/>
        </p:nvSpPr>
        <p:spPr bwMode="auto">
          <a:xfrm rot="18900000">
            <a:off x="6890857" y="853571"/>
            <a:ext cx="1773237" cy="1265238"/>
          </a:xfrm>
          <a:custGeom>
            <a:avLst/>
            <a:gdLst>
              <a:gd name="T0" fmla="*/ 193 w 1288"/>
              <a:gd name="T1" fmla="*/ 919 h 919"/>
              <a:gd name="T2" fmla="*/ 193 w 1288"/>
              <a:gd name="T3" fmla="*/ 919 h 919"/>
              <a:gd name="T4" fmla="*/ 25 w 1288"/>
              <a:gd name="T5" fmla="*/ 853 h 919"/>
              <a:gd name="T6" fmla="*/ 10 w 1288"/>
              <a:gd name="T7" fmla="*/ 741 h 919"/>
              <a:gd name="T8" fmla="*/ 163 w 1288"/>
              <a:gd name="T9" fmla="*/ 490 h 919"/>
              <a:gd name="T10" fmla="*/ 489 w 1288"/>
              <a:gd name="T11" fmla="*/ 224 h 919"/>
              <a:gd name="T12" fmla="*/ 1096 w 1288"/>
              <a:gd name="T13" fmla="*/ 0 h 919"/>
              <a:gd name="T14" fmla="*/ 1264 w 1288"/>
              <a:gd name="T15" fmla="*/ 67 h 919"/>
              <a:gd name="T16" fmla="*/ 1279 w 1288"/>
              <a:gd name="T17" fmla="*/ 179 h 919"/>
              <a:gd name="T18" fmla="*/ 1126 w 1288"/>
              <a:gd name="T19" fmla="*/ 429 h 919"/>
              <a:gd name="T20" fmla="*/ 800 w 1288"/>
              <a:gd name="T21" fmla="*/ 695 h 919"/>
              <a:gd name="T22" fmla="*/ 193 w 1288"/>
              <a:gd name="T23" fmla="*/ 919 h 919"/>
              <a:gd name="T24" fmla="*/ 1096 w 1288"/>
              <a:gd name="T25" fmla="*/ 16 h 919"/>
              <a:gd name="T26" fmla="*/ 498 w 1288"/>
              <a:gd name="T27" fmla="*/ 237 h 919"/>
              <a:gd name="T28" fmla="*/ 26 w 1288"/>
              <a:gd name="T29" fmla="*/ 744 h 919"/>
              <a:gd name="T30" fmla="*/ 38 w 1288"/>
              <a:gd name="T31" fmla="*/ 844 h 919"/>
              <a:gd name="T32" fmla="*/ 193 w 1288"/>
              <a:gd name="T33" fmla="*/ 903 h 919"/>
              <a:gd name="T34" fmla="*/ 193 w 1288"/>
              <a:gd name="T35" fmla="*/ 903 h 919"/>
              <a:gd name="T36" fmla="*/ 791 w 1288"/>
              <a:gd name="T37" fmla="*/ 682 h 919"/>
              <a:gd name="T38" fmla="*/ 1263 w 1288"/>
              <a:gd name="T39" fmla="*/ 175 h 919"/>
              <a:gd name="T40" fmla="*/ 1250 w 1288"/>
              <a:gd name="T41" fmla="*/ 75 h 919"/>
              <a:gd name="T42" fmla="*/ 1096 w 1288"/>
              <a:gd name="T43" fmla="*/ 16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8" h="919">
                <a:moveTo>
                  <a:pt x="193" y="919"/>
                </a:moveTo>
                <a:cubicBezTo>
                  <a:pt x="193" y="919"/>
                  <a:pt x="193" y="919"/>
                  <a:pt x="193" y="919"/>
                </a:cubicBezTo>
                <a:cubicBezTo>
                  <a:pt x="112" y="919"/>
                  <a:pt x="54" y="896"/>
                  <a:pt x="25" y="853"/>
                </a:cubicBezTo>
                <a:cubicBezTo>
                  <a:pt x="6" y="823"/>
                  <a:pt x="0" y="785"/>
                  <a:pt x="10" y="741"/>
                </a:cubicBezTo>
                <a:cubicBezTo>
                  <a:pt x="25" y="669"/>
                  <a:pt x="78" y="582"/>
                  <a:pt x="163" y="490"/>
                </a:cubicBezTo>
                <a:cubicBezTo>
                  <a:pt x="249" y="397"/>
                  <a:pt x="361" y="305"/>
                  <a:pt x="489" y="224"/>
                </a:cubicBezTo>
                <a:cubicBezTo>
                  <a:pt x="706" y="86"/>
                  <a:pt x="939" y="0"/>
                  <a:pt x="1096" y="0"/>
                </a:cubicBezTo>
                <a:cubicBezTo>
                  <a:pt x="1177" y="0"/>
                  <a:pt x="1235" y="23"/>
                  <a:pt x="1264" y="67"/>
                </a:cubicBezTo>
                <a:cubicBezTo>
                  <a:pt x="1283" y="96"/>
                  <a:pt x="1288" y="134"/>
                  <a:pt x="1279" y="179"/>
                </a:cubicBezTo>
                <a:cubicBezTo>
                  <a:pt x="1263" y="251"/>
                  <a:pt x="1211" y="337"/>
                  <a:pt x="1126" y="429"/>
                </a:cubicBezTo>
                <a:cubicBezTo>
                  <a:pt x="1040" y="522"/>
                  <a:pt x="927" y="614"/>
                  <a:pt x="800" y="695"/>
                </a:cubicBezTo>
                <a:cubicBezTo>
                  <a:pt x="583" y="833"/>
                  <a:pt x="350" y="919"/>
                  <a:pt x="193" y="919"/>
                </a:cubicBezTo>
                <a:moveTo>
                  <a:pt x="1096" y="16"/>
                </a:moveTo>
                <a:cubicBezTo>
                  <a:pt x="942" y="16"/>
                  <a:pt x="712" y="101"/>
                  <a:pt x="498" y="237"/>
                </a:cubicBezTo>
                <a:cubicBezTo>
                  <a:pt x="246" y="397"/>
                  <a:pt x="56" y="601"/>
                  <a:pt x="26" y="744"/>
                </a:cubicBezTo>
                <a:cubicBezTo>
                  <a:pt x="17" y="784"/>
                  <a:pt x="21" y="818"/>
                  <a:pt x="38" y="844"/>
                </a:cubicBezTo>
                <a:cubicBezTo>
                  <a:pt x="64" y="882"/>
                  <a:pt x="117" y="903"/>
                  <a:pt x="193" y="903"/>
                </a:cubicBezTo>
                <a:cubicBezTo>
                  <a:pt x="193" y="903"/>
                  <a:pt x="193" y="903"/>
                  <a:pt x="193" y="903"/>
                </a:cubicBezTo>
                <a:cubicBezTo>
                  <a:pt x="347" y="903"/>
                  <a:pt x="576" y="818"/>
                  <a:pt x="791" y="682"/>
                </a:cubicBezTo>
                <a:cubicBezTo>
                  <a:pt x="1043" y="522"/>
                  <a:pt x="1232" y="319"/>
                  <a:pt x="1263" y="175"/>
                </a:cubicBezTo>
                <a:cubicBezTo>
                  <a:pt x="1272" y="135"/>
                  <a:pt x="1267" y="101"/>
                  <a:pt x="1250" y="75"/>
                </a:cubicBezTo>
                <a:cubicBezTo>
                  <a:pt x="1225" y="37"/>
                  <a:pt x="1171" y="16"/>
                  <a:pt x="1096" y="16"/>
                </a:cubicBezTo>
              </a:path>
            </a:pathLst>
          </a:custGeom>
          <a:solidFill>
            <a:srgbClr val="868F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0" name="그룹 279"/>
          <p:cNvGrpSpPr/>
          <p:nvPr/>
        </p:nvGrpSpPr>
        <p:grpSpPr>
          <a:xfrm>
            <a:off x="6862279" y="512773"/>
            <a:ext cx="1757381" cy="2012246"/>
            <a:chOff x="6862279" y="512773"/>
            <a:chExt cx="1757381" cy="2012246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 rot="18900000">
              <a:off x="7430745" y="551756"/>
              <a:ext cx="800100" cy="1973263"/>
            </a:xfrm>
            <a:custGeom>
              <a:avLst/>
              <a:gdLst>
                <a:gd name="T0" fmla="*/ 498 w 581"/>
                <a:gd name="T1" fmla="*/ 1201 h 1433"/>
                <a:gd name="T2" fmla="*/ 82 w 581"/>
                <a:gd name="T3" fmla="*/ 1201 h 1433"/>
                <a:gd name="T4" fmla="*/ 46 w 581"/>
                <a:gd name="T5" fmla="*/ 1101 h 1433"/>
                <a:gd name="T6" fmla="*/ 290 w 581"/>
                <a:gd name="T7" fmla="*/ 1433 h 1433"/>
                <a:gd name="T8" fmla="*/ 535 w 581"/>
                <a:gd name="T9" fmla="*/ 1101 h 1433"/>
                <a:gd name="T10" fmla="*/ 577 w 581"/>
                <a:gd name="T11" fmla="*/ 822 h 1433"/>
                <a:gd name="T12" fmla="*/ 539 w 581"/>
                <a:gd name="T13" fmla="*/ 1071 h 1433"/>
                <a:gd name="T14" fmla="*/ 577 w 581"/>
                <a:gd name="T15" fmla="*/ 822 h 1433"/>
                <a:gd name="T16" fmla="*/ 39 w 581"/>
                <a:gd name="T17" fmla="*/ 1072 h 1433"/>
                <a:gd name="T18" fmla="*/ 5 w 581"/>
                <a:gd name="T19" fmla="*/ 822 h 1433"/>
                <a:gd name="T20" fmla="*/ 0 w 581"/>
                <a:gd name="T21" fmla="*/ 698 h 1433"/>
                <a:gd name="T22" fmla="*/ 2 w 581"/>
                <a:gd name="T23" fmla="*/ 785 h 1433"/>
                <a:gd name="T24" fmla="*/ 0 w 581"/>
                <a:gd name="T25" fmla="*/ 698 h 1433"/>
                <a:gd name="T26" fmla="*/ 578 w 581"/>
                <a:gd name="T27" fmla="*/ 786 h 1433"/>
                <a:gd name="T28" fmla="*/ 581 w 581"/>
                <a:gd name="T29" fmla="*/ 705 h 1433"/>
                <a:gd name="T30" fmla="*/ 32 w 581"/>
                <a:gd name="T31" fmla="*/ 531 h 1433"/>
                <a:gd name="T32" fmla="*/ 24 w 581"/>
                <a:gd name="T33" fmla="*/ 691 h 1433"/>
                <a:gd name="T34" fmla="*/ 32 w 581"/>
                <a:gd name="T35" fmla="*/ 531 h 1433"/>
                <a:gd name="T36" fmla="*/ 557 w 581"/>
                <a:gd name="T37" fmla="*/ 698 h 1433"/>
                <a:gd name="T38" fmla="*/ 550 w 581"/>
                <a:gd name="T39" fmla="*/ 532 h 1433"/>
                <a:gd name="T40" fmla="*/ 505 w 581"/>
                <a:gd name="T41" fmla="*/ 279 h 1433"/>
                <a:gd name="T42" fmla="*/ 544 w 581"/>
                <a:gd name="T43" fmla="*/ 494 h 1433"/>
                <a:gd name="T44" fmla="*/ 505 w 581"/>
                <a:gd name="T45" fmla="*/ 279 h 1433"/>
                <a:gd name="T46" fmla="*/ 35 w 581"/>
                <a:gd name="T47" fmla="*/ 495 h 1433"/>
                <a:gd name="T48" fmla="*/ 79 w 581"/>
                <a:gd name="T49" fmla="*/ 280 h 1433"/>
                <a:gd name="T50" fmla="*/ 368 w 581"/>
                <a:gd name="T51" fmla="*/ 19 h 1433"/>
                <a:gd name="T52" fmla="*/ 476 w 581"/>
                <a:gd name="T53" fmla="*/ 204 h 1433"/>
                <a:gd name="T54" fmla="*/ 497 w 581"/>
                <a:gd name="T55" fmla="*/ 251 h 1433"/>
                <a:gd name="T56" fmla="*/ 368 w 581"/>
                <a:gd name="T57" fmla="*/ 19 h 1433"/>
                <a:gd name="T58" fmla="*/ 105 w 581"/>
                <a:gd name="T59" fmla="*/ 189 h 1433"/>
                <a:gd name="T60" fmla="*/ 88 w 581"/>
                <a:gd name="T61" fmla="*/ 252 h 1433"/>
                <a:gd name="T62" fmla="*/ 246 w 581"/>
                <a:gd name="T63" fmla="*/ 12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1" h="1433">
                  <a:moveTo>
                    <a:pt x="531" y="1100"/>
                  </a:moveTo>
                  <a:cubicBezTo>
                    <a:pt x="522" y="1136"/>
                    <a:pt x="511" y="1170"/>
                    <a:pt x="498" y="1201"/>
                  </a:cubicBezTo>
                  <a:cubicBezTo>
                    <a:pt x="444" y="1341"/>
                    <a:pt x="370" y="1418"/>
                    <a:pt x="290" y="1418"/>
                  </a:cubicBezTo>
                  <a:cubicBezTo>
                    <a:pt x="211" y="1418"/>
                    <a:pt x="137" y="1341"/>
                    <a:pt x="82" y="1201"/>
                  </a:cubicBezTo>
                  <a:cubicBezTo>
                    <a:pt x="70" y="1170"/>
                    <a:pt x="59" y="1136"/>
                    <a:pt x="50" y="1100"/>
                  </a:cubicBezTo>
                  <a:cubicBezTo>
                    <a:pt x="48" y="1100"/>
                    <a:pt x="47" y="1100"/>
                    <a:pt x="46" y="1101"/>
                  </a:cubicBezTo>
                  <a:cubicBezTo>
                    <a:pt x="57" y="1142"/>
                    <a:pt x="69" y="1180"/>
                    <a:pt x="82" y="1215"/>
                  </a:cubicBezTo>
                  <a:cubicBezTo>
                    <a:pt x="137" y="1355"/>
                    <a:pt x="211" y="1433"/>
                    <a:pt x="290" y="1433"/>
                  </a:cubicBezTo>
                  <a:cubicBezTo>
                    <a:pt x="370" y="1433"/>
                    <a:pt x="444" y="1355"/>
                    <a:pt x="498" y="1215"/>
                  </a:cubicBezTo>
                  <a:cubicBezTo>
                    <a:pt x="512" y="1180"/>
                    <a:pt x="524" y="1142"/>
                    <a:pt x="535" y="1101"/>
                  </a:cubicBezTo>
                  <a:cubicBezTo>
                    <a:pt x="533" y="1100"/>
                    <a:pt x="532" y="1100"/>
                    <a:pt x="531" y="1100"/>
                  </a:cubicBezTo>
                  <a:moveTo>
                    <a:pt x="577" y="822"/>
                  </a:moveTo>
                  <a:cubicBezTo>
                    <a:pt x="577" y="822"/>
                    <a:pt x="576" y="822"/>
                    <a:pt x="576" y="822"/>
                  </a:cubicBezTo>
                  <a:cubicBezTo>
                    <a:pt x="570" y="911"/>
                    <a:pt x="557" y="995"/>
                    <a:pt x="539" y="1071"/>
                  </a:cubicBezTo>
                  <a:cubicBezTo>
                    <a:pt x="540" y="1071"/>
                    <a:pt x="541" y="1072"/>
                    <a:pt x="542" y="1072"/>
                  </a:cubicBezTo>
                  <a:cubicBezTo>
                    <a:pt x="559" y="995"/>
                    <a:pt x="571" y="910"/>
                    <a:pt x="577" y="822"/>
                  </a:cubicBezTo>
                  <a:moveTo>
                    <a:pt x="4" y="822"/>
                  </a:moveTo>
                  <a:cubicBezTo>
                    <a:pt x="9" y="910"/>
                    <a:pt x="21" y="995"/>
                    <a:pt x="39" y="1072"/>
                  </a:cubicBezTo>
                  <a:cubicBezTo>
                    <a:pt x="40" y="1072"/>
                    <a:pt x="41" y="1071"/>
                    <a:pt x="42" y="1071"/>
                  </a:cubicBezTo>
                  <a:cubicBezTo>
                    <a:pt x="24" y="995"/>
                    <a:pt x="11" y="911"/>
                    <a:pt x="5" y="822"/>
                  </a:cubicBezTo>
                  <a:cubicBezTo>
                    <a:pt x="4" y="822"/>
                    <a:pt x="4" y="822"/>
                    <a:pt x="4" y="822"/>
                  </a:cubicBezTo>
                  <a:moveTo>
                    <a:pt x="0" y="698"/>
                  </a:moveTo>
                  <a:cubicBezTo>
                    <a:pt x="0" y="701"/>
                    <a:pt x="0" y="703"/>
                    <a:pt x="0" y="705"/>
                  </a:cubicBezTo>
                  <a:cubicBezTo>
                    <a:pt x="0" y="732"/>
                    <a:pt x="1" y="759"/>
                    <a:pt x="2" y="785"/>
                  </a:cubicBezTo>
                  <a:cubicBezTo>
                    <a:pt x="2" y="786"/>
                    <a:pt x="2" y="786"/>
                    <a:pt x="3" y="786"/>
                  </a:cubicBezTo>
                  <a:cubicBezTo>
                    <a:pt x="1" y="757"/>
                    <a:pt x="0" y="728"/>
                    <a:pt x="0" y="698"/>
                  </a:cubicBezTo>
                  <a:moveTo>
                    <a:pt x="581" y="698"/>
                  </a:moveTo>
                  <a:cubicBezTo>
                    <a:pt x="580" y="728"/>
                    <a:pt x="580" y="757"/>
                    <a:pt x="578" y="786"/>
                  </a:cubicBezTo>
                  <a:cubicBezTo>
                    <a:pt x="578" y="786"/>
                    <a:pt x="579" y="786"/>
                    <a:pt x="579" y="785"/>
                  </a:cubicBezTo>
                  <a:cubicBezTo>
                    <a:pt x="580" y="759"/>
                    <a:pt x="581" y="732"/>
                    <a:pt x="581" y="705"/>
                  </a:cubicBezTo>
                  <a:cubicBezTo>
                    <a:pt x="581" y="703"/>
                    <a:pt x="581" y="701"/>
                    <a:pt x="581" y="698"/>
                  </a:cubicBezTo>
                  <a:moveTo>
                    <a:pt x="32" y="531"/>
                  </a:moveTo>
                  <a:cubicBezTo>
                    <a:pt x="32" y="531"/>
                    <a:pt x="32" y="532"/>
                    <a:pt x="31" y="532"/>
                  </a:cubicBezTo>
                  <a:cubicBezTo>
                    <a:pt x="27" y="584"/>
                    <a:pt x="24" y="637"/>
                    <a:pt x="24" y="691"/>
                  </a:cubicBezTo>
                  <a:cubicBezTo>
                    <a:pt x="24" y="693"/>
                    <a:pt x="24" y="696"/>
                    <a:pt x="24" y="698"/>
                  </a:cubicBezTo>
                  <a:cubicBezTo>
                    <a:pt x="24" y="641"/>
                    <a:pt x="27" y="585"/>
                    <a:pt x="32" y="531"/>
                  </a:cubicBezTo>
                  <a:moveTo>
                    <a:pt x="548" y="531"/>
                  </a:moveTo>
                  <a:cubicBezTo>
                    <a:pt x="554" y="585"/>
                    <a:pt x="556" y="641"/>
                    <a:pt x="557" y="698"/>
                  </a:cubicBezTo>
                  <a:cubicBezTo>
                    <a:pt x="557" y="696"/>
                    <a:pt x="557" y="693"/>
                    <a:pt x="557" y="691"/>
                  </a:cubicBezTo>
                  <a:cubicBezTo>
                    <a:pt x="557" y="637"/>
                    <a:pt x="554" y="584"/>
                    <a:pt x="550" y="532"/>
                  </a:cubicBezTo>
                  <a:cubicBezTo>
                    <a:pt x="549" y="532"/>
                    <a:pt x="549" y="531"/>
                    <a:pt x="548" y="531"/>
                  </a:cubicBezTo>
                  <a:moveTo>
                    <a:pt x="505" y="279"/>
                  </a:moveTo>
                  <a:cubicBezTo>
                    <a:pt x="504" y="280"/>
                    <a:pt x="503" y="280"/>
                    <a:pt x="502" y="280"/>
                  </a:cubicBezTo>
                  <a:cubicBezTo>
                    <a:pt x="521" y="345"/>
                    <a:pt x="535" y="417"/>
                    <a:pt x="544" y="494"/>
                  </a:cubicBezTo>
                  <a:cubicBezTo>
                    <a:pt x="545" y="494"/>
                    <a:pt x="545" y="495"/>
                    <a:pt x="546" y="495"/>
                  </a:cubicBezTo>
                  <a:cubicBezTo>
                    <a:pt x="537" y="418"/>
                    <a:pt x="524" y="345"/>
                    <a:pt x="505" y="279"/>
                  </a:cubicBezTo>
                  <a:moveTo>
                    <a:pt x="75" y="279"/>
                  </a:moveTo>
                  <a:cubicBezTo>
                    <a:pt x="57" y="345"/>
                    <a:pt x="43" y="418"/>
                    <a:pt x="35" y="495"/>
                  </a:cubicBezTo>
                  <a:cubicBezTo>
                    <a:pt x="35" y="495"/>
                    <a:pt x="36" y="494"/>
                    <a:pt x="37" y="494"/>
                  </a:cubicBezTo>
                  <a:cubicBezTo>
                    <a:pt x="46" y="417"/>
                    <a:pt x="60" y="345"/>
                    <a:pt x="79" y="280"/>
                  </a:cubicBezTo>
                  <a:cubicBezTo>
                    <a:pt x="78" y="280"/>
                    <a:pt x="76" y="280"/>
                    <a:pt x="75" y="279"/>
                  </a:cubicBezTo>
                  <a:moveTo>
                    <a:pt x="368" y="19"/>
                  </a:moveTo>
                  <a:cubicBezTo>
                    <a:pt x="365" y="22"/>
                    <a:pt x="363" y="25"/>
                    <a:pt x="360" y="28"/>
                  </a:cubicBezTo>
                  <a:cubicBezTo>
                    <a:pt x="403" y="60"/>
                    <a:pt x="443" y="120"/>
                    <a:pt x="476" y="204"/>
                  </a:cubicBezTo>
                  <a:cubicBezTo>
                    <a:pt x="482" y="219"/>
                    <a:pt x="488" y="235"/>
                    <a:pt x="493" y="252"/>
                  </a:cubicBezTo>
                  <a:cubicBezTo>
                    <a:pt x="494" y="252"/>
                    <a:pt x="496" y="251"/>
                    <a:pt x="497" y="251"/>
                  </a:cubicBezTo>
                  <a:cubicBezTo>
                    <a:pt x="491" y="229"/>
                    <a:pt x="483" y="209"/>
                    <a:pt x="476" y="189"/>
                  </a:cubicBezTo>
                  <a:cubicBezTo>
                    <a:pt x="445" y="110"/>
                    <a:pt x="408" y="52"/>
                    <a:pt x="368" y="19"/>
                  </a:cubicBezTo>
                  <a:moveTo>
                    <a:pt x="241" y="0"/>
                  </a:moveTo>
                  <a:cubicBezTo>
                    <a:pt x="190" y="27"/>
                    <a:pt x="143" y="92"/>
                    <a:pt x="105" y="189"/>
                  </a:cubicBezTo>
                  <a:cubicBezTo>
                    <a:pt x="97" y="209"/>
                    <a:pt x="90" y="229"/>
                    <a:pt x="84" y="251"/>
                  </a:cubicBezTo>
                  <a:cubicBezTo>
                    <a:pt x="85" y="251"/>
                    <a:pt x="86" y="252"/>
                    <a:pt x="88" y="252"/>
                  </a:cubicBezTo>
                  <a:cubicBezTo>
                    <a:pt x="93" y="235"/>
                    <a:pt x="99" y="219"/>
                    <a:pt x="105" y="204"/>
                  </a:cubicBezTo>
                  <a:cubicBezTo>
                    <a:pt x="144" y="104"/>
                    <a:pt x="194" y="37"/>
                    <a:pt x="246" y="12"/>
                  </a:cubicBezTo>
                  <a:cubicBezTo>
                    <a:pt x="244" y="9"/>
                    <a:pt x="242" y="5"/>
                    <a:pt x="241" y="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 rot="18900000">
              <a:off x="7406050" y="512773"/>
              <a:ext cx="800100" cy="2001838"/>
            </a:xfrm>
            <a:custGeom>
              <a:avLst/>
              <a:gdLst>
                <a:gd name="T0" fmla="*/ 290 w 581"/>
                <a:gd name="T1" fmla="*/ 1454 h 1454"/>
                <a:gd name="T2" fmla="*/ 82 w 581"/>
                <a:gd name="T3" fmla="*/ 1237 h 1454"/>
                <a:gd name="T4" fmla="*/ 0 w 581"/>
                <a:gd name="T5" fmla="*/ 727 h 1454"/>
                <a:gd name="T6" fmla="*/ 82 w 581"/>
                <a:gd name="T7" fmla="*/ 217 h 1454"/>
                <a:gd name="T8" fmla="*/ 290 w 581"/>
                <a:gd name="T9" fmla="*/ 0 h 1454"/>
                <a:gd name="T10" fmla="*/ 498 w 581"/>
                <a:gd name="T11" fmla="*/ 217 h 1454"/>
                <a:gd name="T12" fmla="*/ 581 w 581"/>
                <a:gd name="T13" fmla="*/ 727 h 1454"/>
                <a:gd name="T14" fmla="*/ 498 w 581"/>
                <a:gd name="T15" fmla="*/ 1237 h 1454"/>
                <a:gd name="T16" fmla="*/ 290 w 581"/>
                <a:gd name="T17" fmla="*/ 1454 h 1454"/>
                <a:gd name="T18" fmla="*/ 290 w 581"/>
                <a:gd name="T19" fmla="*/ 24 h 1454"/>
                <a:gd name="T20" fmla="*/ 105 w 581"/>
                <a:gd name="T21" fmla="*/ 225 h 1454"/>
                <a:gd name="T22" fmla="*/ 24 w 581"/>
                <a:gd name="T23" fmla="*/ 727 h 1454"/>
                <a:gd name="T24" fmla="*/ 105 w 581"/>
                <a:gd name="T25" fmla="*/ 1228 h 1454"/>
                <a:gd name="T26" fmla="*/ 290 w 581"/>
                <a:gd name="T27" fmla="*/ 1430 h 1454"/>
                <a:gd name="T28" fmla="*/ 476 w 581"/>
                <a:gd name="T29" fmla="*/ 1228 h 1454"/>
                <a:gd name="T30" fmla="*/ 557 w 581"/>
                <a:gd name="T31" fmla="*/ 727 h 1454"/>
                <a:gd name="T32" fmla="*/ 476 w 581"/>
                <a:gd name="T33" fmla="*/ 225 h 1454"/>
                <a:gd name="T34" fmla="*/ 290 w 581"/>
                <a:gd name="T35" fmla="*/ 24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1" h="1454">
                  <a:moveTo>
                    <a:pt x="290" y="1454"/>
                  </a:moveTo>
                  <a:cubicBezTo>
                    <a:pt x="211" y="1454"/>
                    <a:pt x="137" y="1377"/>
                    <a:pt x="82" y="1237"/>
                  </a:cubicBezTo>
                  <a:cubicBezTo>
                    <a:pt x="29" y="1101"/>
                    <a:pt x="0" y="919"/>
                    <a:pt x="0" y="727"/>
                  </a:cubicBezTo>
                  <a:cubicBezTo>
                    <a:pt x="0" y="534"/>
                    <a:pt x="29" y="353"/>
                    <a:pt x="82" y="217"/>
                  </a:cubicBezTo>
                  <a:cubicBezTo>
                    <a:pt x="137" y="77"/>
                    <a:pt x="211" y="0"/>
                    <a:pt x="290" y="0"/>
                  </a:cubicBezTo>
                  <a:cubicBezTo>
                    <a:pt x="370" y="0"/>
                    <a:pt x="444" y="77"/>
                    <a:pt x="498" y="217"/>
                  </a:cubicBezTo>
                  <a:cubicBezTo>
                    <a:pt x="551" y="353"/>
                    <a:pt x="581" y="534"/>
                    <a:pt x="581" y="727"/>
                  </a:cubicBezTo>
                  <a:cubicBezTo>
                    <a:pt x="581" y="919"/>
                    <a:pt x="551" y="1101"/>
                    <a:pt x="498" y="1237"/>
                  </a:cubicBezTo>
                  <a:cubicBezTo>
                    <a:pt x="444" y="1377"/>
                    <a:pt x="370" y="1454"/>
                    <a:pt x="290" y="1454"/>
                  </a:cubicBezTo>
                  <a:moveTo>
                    <a:pt x="290" y="24"/>
                  </a:moveTo>
                  <a:cubicBezTo>
                    <a:pt x="222" y="24"/>
                    <a:pt x="155" y="97"/>
                    <a:pt x="105" y="225"/>
                  </a:cubicBezTo>
                  <a:cubicBezTo>
                    <a:pt x="53" y="359"/>
                    <a:pt x="24" y="537"/>
                    <a:pt x="24" y="727"/>
                  </a:cubicBezTo>
                  <a:cubicBezTo>
                    <a:pt x="24" y="917"/>
                    <a:pt x="53" y="1095"/>
                    <a:pt x="105" y="1228"/>
                  </a:cubicBezTo>
                  <a:cubicBezTo>
                    <a:pt x="155" y="1357"/>
                    <a:pt x="222" y="1430"/>
                    <a:pt x="290" y="1430"/>
                  </a:cubicBezTo>
                  <a:cubicBezTo>
                    <a:pt x="358" y="1430"/>
                    <a:pt x="426" y="1357"/>
                    <a:pt x="476" y="1228"/>
                  </a:cubicBezTo>
                  <a:cubicBezTo>
                    <a:pt x="528" y="1095"/>
                    <a:pt x="557" y="917"/>
                    <a:pt x="557" y="727"/>
                  </a:cubicBezTo>
                  <a:cubicBezTo>
                    <a:pt x="557" y="537"/>
                    <a:pt x="528" y="359"/>
                    <a:pt x="476" y="225"/>
                  </a:cubicBezTo>
                  <a:cubicBezTo>
                    <a:pt x="426" y="97"/>
                    <a:pt x="358" y="24"/>
                    <a:pt x="290" y="24"/>
                  </a:cubicBezTo>
                </a:path>
              </a:pathLst>
            </a:custGeom>
            <a:solidFill>
              <a:srgbClr val="868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18900000">
              <a:off x="6862279" y="898812"/>
              <a:ext cx="1719262" cy="1063625"/>
            </a:xfrm>
            <a:custGeom>
              <a:avLst/>
              <a:gdLst>
                <a:gd name="T0" fmla="*/ 1073 w 1248"/>
                <a:gd name="T1" fmla="*/ 462 h 773"/>
                <a:gd name="T2" fmla="*/ 1065 w 1248"/>
                <a:gd name="T3" fmla="*/ 469 h 773"/>
                <a:gd name="T4" fmla="*/ 1243 w 1248"/>
                <a:gd name="T5" fmla="*/ 742 h 773"/>
                <a:gd name="T6" fmla="*/ 1247 w 1248"/>
                <a:gd name="T7" fmla="*/ 773 h 773"/>
                <a:gd name="T8" fmla="*/ 1243 w 1248"/>
                <a:gd name="T9" fmla="*/ 728 h 773"/>
                <a:gd name="T10" fmla="*/ 1073 w 1248"/>
                <a:gd name="T11" fmla="*/ 462 h 773"/>
                <a:gd name="T12" fmla="*/ 908 w 1248"/>
                <a:gd name="T13" fmla="*/ 317 h 773"/>
                <a:gd name="T14" fmla="*/ 909 w 1248"/>
                <a:gd name="T15" fmla="*/ 332 h 773"/>
                <a:gd name="T16" fmla="*/ 1047 w 1248"/>
                <a:gd name="T17" fmla="*/ 451 h 773"/>
                <a:gd name="T18" fmla="*/ 1054 w 1248"/>
                <a:gd name="T19" fmla="*/ 444 h 773"/>
                <a:gd name="T20" fmla="*/ 908 w 1248"/>
                <a:gd name="T21" fmla="*/ 317 h 773"/>
                <a:gd name="T22" fmla="*/ 638 w 1248"/>
                <a:gd name="T23" fmla="*/ 145 h 773"/>
                <a:gd name="T24" fmla="*/ 624 w 1248"/>
                <a:gd name="T25" fmla="*/ 152 h 773"/>
                <a:gd name="T26" fmla="*/ 771 w 1248"/>
                <a:gd name="T27" fmla="*/ 236 h 773"/>
                <a:gd name="T28" fmla="*/ 882 w 1248"/>
                <a:gd name="T29" fmla="*/ 312 h 773"/>
                <a:gd name="T30" fmla="*/ 881 w 1248"/>
                <a:gd name="T31" fmla="*/ 296 h 773"/>
                <a:gd name="T32" fmla="*/ 771 w 1248"/>
                <a:gd name="T33" fmla="*/ 221 h 773"/>
                <a:gd name="T34" fmla="*/ 638 w 1248"/>
                <a:gd name="T35" fmla="*/ 145 h 773"/>
                <a:gd name="T36" fmla="*/ 417 w 1248"/>
                <a:gd name="T37" fmla="*/ 48 h 773"/>
                <a:gd name="T38" fmla="*/ 413 w 1248"/>
                <a:gd name="T39" fmla="*/ 61 h 773"/>
                <a:gd name="T40" fmla="*/ 593 w 1248"/>
                <a:gd name="T41" fmla="*/ 136 h 773"/>
                <a:gd name="T42" fmla="*/ 607 w 1248"/>
                <a:gd name="T43" fmla="*/ 128 h 773"/>
                <a:gd name="T44" fmla="*/ 417 w 1248"/>
                <a:gd name="T45" fmla="*/ 48 h 773"/>
                <a:gd name="T46" fmla="*/ 173 w 1248"/>
                <a:gd name="T47" fmla="*/ 0 h 773"/>
                <a:gd name="T48" fmla="*/ 19 w 1248"/>
                <a:gd name="T49" fmla="*/ 59 h 773"/>
                <a:gd name="T50" fmla="*/ 1 w 1248"/>
                <a:gd name="T51" fmla="*/ 129 h 773"/>
                <a:gd name="T52" fmla="*/ 19 w 1248"/>
                <a:gd name="T53" fmla="*/ 74 h 773"/>
                <a:gd name="T54" fmla="*/ 173 w 1248"/>
                <a:gd name="T55" fmla="*/ 15 h 773"/>
                <a:gd name="T56" fmla="*/ 386 w 1248"/>
                <a:gd name="T57" fmla="*/ 53 h 773"/>
                <a:gd name="T58" fmla="*/ 390 w 1248"/>
                <a:gd name="T59" fmla="*/ 40 h 773"/>
                <a:gd name="T60" fmla="*/ 173 w 1248"/>
                <a:gd name="T61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48" h="773">
                  <a:moveTo>
                    <a:pt x="1073" y="462"/>
                  </a:moveTo>
                  <a:cubicBezTo>
                    <a:pt x="1070" y="465"/>
                    <a:pt x="1068" y="467"/>
                    <a:pt x="1065" y="469"/>
                  </a:cubicBezTo>
                  <a:cubicBezTo>
                    <a:pt x="1162" y="567"/>
                    <a:pt x="1226" y="664"/>
                    <a:pt x="1243" y="742"/>
                  </a:cubicBezTo>
                  <a:cubicBezTo>
                    <a:pt x="1245" y="753"/>
                    <a:pt x="1247" y="763"/>
                    <a:pt x="1247" y="773"/>
                  </a:cubicBezTo>
                  <a:cubicBezTo>
                    <a:pt x="1248" y="759"/>
                    <a:pt x="1247" y="744"/>
                    <a:pt x="1243" y="728"/>
                  </a:cubicBezTo>
                  <a:cubicBezTo>
                    <a:pt x="1227" y="651"/>
                    <a:pt x="1165" y="558"/>
                    <a:pt x="1073" y="462"/>
                  </a:cubicBezTo>
                  <a:moveTo>
                    <a:pt x="908" y="317"/>
                  </a:moveTo>
                  <a:cubicBezTo>
                    <a:pt x="909" y="322"/>
                    <a:pt x="909" y="327"/>
                    <a:pt x="909" y="332"/>
                  </a:cubicBezTo>
                  <a:cubicBezTo>
                    <a:pt x="959" y="371"/>
                    <a:pt x="1006" y="411"/>
                    <a:pt x="1047" y="451"/>
                  </a:cubicBezTo>
                  <a:cubicBezTo>
                    <a:pt x="1049" y="448"/>
                    <a:pt x="1051" y="446"/>
                    <a:pt x="1054" y="444"/>
                  </a:cubicBezTo>
                  <a:cubicBezTo>
                    <a:pt x="1011" y="401"/>
                    <a:pt x="962" y="358"/>
                    <a:pt x="908" y="317"/>
                  </a:cubicBezTo>
                  <a:moveTo>
                    <a:pt x="638" y="145"/>
                  </a:moveTo>
                  <a:cubicBezTo>
                    <a:pt x="634" y="147"/>
                    <a:pt x="629" y="149"/>
                    <a:pt x="624" y="152"/>
                  </a:cubicBezTo>
                  <a:cubicBezTo>
                    <a:pt x="673" y="177"/>
                    <a:pt x="723" y="205"/>
                    <a:pt x="771" y="236"/>
                  </a:cubicBezTo>
                  <a:cubicBezTo>
                    <a:pt x="810" y="260"/>
                    <a:pt x="847" y="286"/>
                    <a:pt x="882" y="312"/>
                  </a:cubicBezTo>
                  <a:cubicBezTo>
                    <a:pt x="882" y="307"/>
                    <a:pt x="881" y="302"/>
                    <a:pt x="881" y="296"/>
                  </a:cubicBezTo>
                  <a:cubicBezTo>
                    <a:pt x="846" y="271"/>
                    <a:pt x="809" y="246"/>
                    <a:pt x="771" y="221"/>
                  </a:cubicBezTo>
                  <a:cubicBezTo>
                    <a:pt x="727" y="194"/>
                    <a:pt x="683" y="168"/>
                    <a:pt x="638" y="145"/>
                  </a:cubicBezTo>
                  <a:moveTo>
                    <a:pt x="417" y="48"/>
                  </a:moveTo>
                  <a:cubicBezTo>
                    <a:pt x="416" y="53"/>
                    <a:pt x="414" y="57"/>
                    <a:pt x="413" y="61"/>
                  </a:cubicBezTo>
                  <a:cubicBezTo>
                    <a:pt x="471" y="81"/>
                    <a:pt x="531" y="106"/>
                    <a:pt x="593" y="136"/>
                  </a:cubicBezTo>
                  <a:cubicBezTo>
                    <a:pt x="597" y="133"/>
                    <a:pt x="602" y="131"/>
                    <a:pt x="607" y="128"/>
                  </a:cubicBezTo>
                  <a:cubicBezTo>
                    <a:pt x="542" y="96"/>
                    <a:pt x="478" y="69"/>
                    <a:pt x="417" y="48"/>
                  </a:cubicBezTo>
                  <a:moveTo>
                    <a:pt x="173" y="0"/>
                  </a:moveTo>
                  <a:cubicBezTo>
                    <a:pt x="97" y="0"/>
                    <a:pt x="44" y="21"/>
                    <a:pt x="19" y="59"/>
                  </a:cubicBezTo>
                  <a:cubicBezTo>
                    <a:pt x="6" y="78"/>
                    <a:pt x="0" y="102"/>
                    <a:pt x="1" y="129"/>
                  </a:cubicBezTo>
                  <a:cubicBezTo>
                    <a:pt x="3" y="108"/>
                    <a:pt x="8" y="89"/>
                    <a:pt x="19" y="74"/>
                  </a:cubicBezTo>
                  <a:cubicBezTo>
                    <a:pt x="44" y="35"/>
                    <a:pt x="97" y="15"/>
                    <a:pt x="173" y="15"/>
                  </a:cubicBezTo>
                  <a:cubicBezTo>
                    <a:pt x="234" y="15"/>
                    <a:pt x="307" y="28"/>
                    <a:pt x="386" y="53"/>
                  </a:cubicBezTo>
                  <a:cubicBezTo>
                    <a:pt x="388" y="48"/>
                    <a:pt x="389" y="44"/>
                    <a:pt x="390" y="40"/>
                  </a:cubicBezTo>
                  <a:cubicBezTo>
                    <a:pt x="309" y="14"/>
                    <a:pt x="235" y="0"/>
                    <a:pt x="173" y="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 rot="18900000">
              <a:off x="7215841" y="1025239"/>
              <a:ext cx="654050" cy="365125"/>
            </a:xfrm>
            <a:custGeom>
              <a:avLst/>
              <a:gdLst>
                <a:gd name="T0" fmla="*/ 472 w 475"/>
                <a:gd name="T1" fmla="*/ 249 h 266"/>
                <a:gd name="T2" fmla="*/ 473 w 475"/>
                <a:gd name="T3" fmla="*/ 265 h 266"/>
                <a:gd name="T4" fmla="*/ 475 w 475"/>
                <a:gd name="T5" fmla="*/ 266 h 266"/>
                <a:gd name="T6" fmla="*/ 473 w 475"/>
                <a:gd name="T7" fmla="*/ 251 h 266"/>
                <a:gd name="T8" fmla="*/ 472 w 475"/>
                <a:gd name="T9" fmla="*/ 249 h 266"/>
                <a:gd name="T10" fmla="*/ 4 w 475"/>
                <a:gd name="T11" fmla="*/ 0 h 266"/>
                <a:gd name="T12" fmla="*/ 0 w 475"/>
                <a:gd name="T13" fmla="*/ 13 h 266"/>
                <a:gd name="T14" fmla="*/ 4 w 475"/>
                <a:gd name="T15" fmla="*/ 14 h 266"/>
                <a:gd name="T16" fmla="*/ 8 w 475"/>
                <a:gd name="T17" fmla="*/ 1 h 266"/>
                <a:gd name="T18" fmla="*/ 4 w 475"/>
                <a:gd name="T1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266">
                  <a:moveTo>
                    <a:pt x="472" y="249"/>
                  </a:moveTo>
                  <a:cubicBezTo>
                    <a:pt x="472" y="255"/>
                    <a:pt x="473" y="260"/>
                    <a:pt x="473" y="265"/>
                  </a:cubicBezTo>
                  <a:cubicBezTo>
                    <a:pt x="474" y="265"/>
                    <a:pt x="474" y="266"/>
                    <a:pt x="475" y="266"/>
                  </a:cubicBezTo>
                  <a:cubicBezTo>
                    <a:pt x="474" y="261"/>
                    <a:pt x="474" y="256"/>
                    <a:pt x="473" y="251"/>
                  </a:cubicBezTo>
                  <a:cubicBezTo>
                    <a:pt x="473" y="250"/>
                    <a:pt x="472" y="250"/>
                    <a:pt x="472" y="249"/>
                  </a:cubicBezTo>
                  <a:moveTo>
                    <a:pt x="4" y="0"/>
                  </a:moveTo>
                  <a:cubicBezTo>
                    <a:pt x="3" y="4"/>
                    <a:pt x="1" y="9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0"/>
                    <a:pt x="7" y="6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 rot="18900000">
              <a:off x="7189800" y="1012034"/>
              <a:ext cx="720725" cy="401638"/>
            </a:xfrm>
            <a:custGeom>
              <a:avLst/>
              <a:gdLst>
                <a:gd name="T0" fmla="*/ 496 w 523"/>
                <a:gd name="T1" fmla="*/ 258 h 292"/>
                <a:gd name="T2" fmla="*/ 498 w 523"/>
                <a:gd name="T3" fmla="*/ 273 h 292"/>
                <a:gd name="T4" fmla="*/ 523 w 523"/>
                <a:gd name="T5" fmla="*/ 292 h 292"/>
                <a:gd name="T6" fmla="*/ 522 w 523"/>
                <a:gd name="T7" fmla="*/ 277 h 292"/>
                <a:gd name="T8" fmla="*/ 496 w 523"/>
                <a:gd name="T9" fmla="*/ 258 h 292"/>
                <a:gd name="T10" fmla="*/ 4 w 523"/>
                <a:gd name="T11" fmla="*/ 0 h 292"/>
                <a:gd name="T12" fmla="*/ 0 w 523"/>
                <a:gd name="T13" fmla="*/ 13 h 292"/>
                <a:gd name="T14" fmla="*/ 23 w 523"/>
                <a:gd name="T15" fmla="*/ 20 h 292"/>
                <a:gd name="T16" fmla="*/ 27 w 523"/>
                <a:gd name="T17" fmla="*/ 7 h 292"/>
                <a:gd name="T18" fmla="*/ 4 w 523"/>
                <a:gd name="T1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" h="292">
                  <a:moveTo>
                    <a:pt x="496" y="258"/>
                  </a:moveTo>
                  <a:cubicBezTo>
                    <a:pt x="497" y="263"/>
                    <a:pt x="497" y="268"/>
                    <a:pt x="498" y="273"/>
                  </a:cubicBezTo>
                  <a:cubicBezTo>
                    <a:pt x="506" y="279"/>
                    <a:pt x="515" y="286"/>
                    <a:pt x="523" y="292"/>
                  </a:cubicBezTo>
                  <a:cubicBezTo>
                    <a:pt x="523" y="287"/>
                    <a:pt x="523" y="282"/>
                    <a:pt x="522" y="277"/>
                  </a:cubicBezTo>
                  <a:cubicBezTo>
                    <a:pt x="514" y="271"/>
                    <a:pt x="505" y="264"/>
                    <a:pt x="496" y="258"/>
                  </a:cubicBezTo>
                  <a:moveTo>
                    <a:pt x="4" y="0"/>
                  </a:moveTo>
                  <a:cubicBezTo>
                    <a:pt x="3" y="4"/>
                    <a:pt x="2" y="8"/>
                    <a:pt x="0" y="13"/>
                  </a:cubicBezTo>
                  <a:cubicBezTo>
                    <a:pt x="8" y="15"/>
                    <a:pt x="16" y="18"/>
                    <a:pt x="23" y="20"/>
                  </a:cubicBezTo>
                  <a:cubicBezTo>
                    <a:pt x="24" y="16"/>
                    <a:pt x="26" y="11"/>
                    <a:pt x="27" y="7"/>
                  </a:cubicBezTo>
                  <a:cubicBezTo>
                    <a:pt x="19" y="4"/>
                    <a:pt x="12" y="2"/>
                    <a:pt x="4" y="0"/>
                  </a:cubicBezTo>
                </a:path>
              </a:pathLst>
            </a:custGeom>
            <a:solidFill>
              <a:srgbClr val="72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 rot="18900000">
              <a:off x="7673299" y="1586867"/>
              <a:ext cx="738187" cy="404813"/>
            </a:xfrm>
            <a:custGeom>
              <a:avLst/>
              <a:gdLst>
                <a:gd name="T0" fmla="*/ 532 w 535"/>
                <a:gd name="T1" fmla="*/ 279 h 294"/>
                <a:gd name="T2" fmla="*/ 528 w 535"/>
                <a:gd name="T3" fmla="*/ 293 h 294"/>
                <a:gd name="T4" fmla="*/ 532 w 535"/>
                <a:gd name="T5" fmla="*/ 294 h 294"/>
                <a:gd name="T6" fmla="*/ 535 w 535"/>
                <a:gd name="T7" fmla="*/ 280 h 294"/>
                <a:gd name="T8" fmla="*/ 532 w 535"/>
                <a:gd name="T9" fmla="*/ 279 h 294"/>
                <a:gd name="T10" fmla="*/ 0 w 535"/>
                <a:gd name="T11" fmla="*/ 0 h 294"/>
                <a:gd name="T12" fmla="*/ 1 w 535"/>
                <a:gd name="T13" fmla="*/ 15 h 294"/>
                <a:gd name="T14" fmla="*/ 2 w 535"/>
                <a:gd name="T15" fmla="*/ 15 h 294"/>
                <a:gd name="T16" fmla="*/ 1 w 535"/>
                <a:gd name="T17" fmla="*/ 0 h 294"/>
                <a:gd name="T18" fmla="*/ 0 w 535"/>
                <a:gd name="T19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5" h="294">
                  <a:moveTo>
                    <a:pt x="532" y="279"/>
                  </a:moveTo>
                  <a:cubicBezTo>
                    <a:pt x="531" y="284"/>
                    <a:pt x="529" y="288"/>
                    <a:pt x="528" y="293"/>
                  </a:cubicBezTo>
                  <a:cubicBezTo>
                    <a:pt x="529" y="293"/>
                    <a:pt x="530" y="293"/>
                    <a:pt x="532" y="294"/>
                  </a:cubicBezTo>
                  <a:cubicBezTo>
                    <a:pt x="533" y="289"/>
                    <a:pt x="534" y="285"/>
                    <a:pt x="535" y="280"/>
                  </a:cubicBezTo>
                  <a:cubicBezTo>
                    <a:pt x="534" y="280"/>
                    <a:pt x="533" y="280"/>
                    <a:pt x="532" y="279"/>
                  </a:cubicBezTo>
                  <a:moveTo>
                    <a:pt x="0" y="0"/>
                  </a:moveTo>
                  <a:cubicBezTo>
                    <a:pt x="0" y="5"/>
                    <a:pt x="0" y="10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1" y="10"/>
                    <a:pt x="1" y="5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 rot="18900000">
              <a:off x="7674790" y="1588222"/>
              <a:ext cx="731837" cy="403225"/>
            </a:xfrm>
            <a:custGeom>
              <a:avLst/>
              <a:gdLst>
                <a:gd name="T0" fmla="*/ 508 w 531"/>
                <a:gd name="T1" fmla="*/ 272 h 293"/>
                <a:gd name="T2" fmla="*/ 504 w 531"/>
                <a:gd name="T3" fmla="*/ 286 h 293"/>
                <a:gd name="T4" fmla="*/ 527 w 531"/>
                <a:gd name="T5" fmla="*/ 293 h 293"/>
                <a:gd name="T6" fmla="*/ 531 w 531"/>
                <a:gd name="T7" fmla="*/ 279 h 293"/>
                <a:gd name="T8" fmla="*/ 508 w 531"/>
                <a:gd name="T9" fmla="*/ 272 h 293"/>
                <a:gd name="T10" fmla="*/ 0 w 531"/>
                <a:gd name="T11" fmla="*/ 0 h 293"/>
                <a:gd name="T12" fmla="*/ 1 w 531"/>
                <a:gd name="T13" fmla="*/ 15 h 293"/>
                <a:gd name="T14" fmla="*/ 26 w 531"/>
                <a:gd name="T15" fmla="*/ 34 h 293"/>
                <a:gd name="T16" fmla="*/ 25 w 531"/>
                <a:gd name="T17" fmla="*/ 19 h 293"/>
                <a:gd name="T18" fmla="*/ 0 w 531"/>
                <a:gd name="T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293">
                  <a:moveTo>
                    <a:pt x="508" y="272"/>
                  </a:moveTo>
                  <a:cubicBezTo>
                    <a:pt x="507" y="277"/>
                    <a:pt x="505" y="281"/>
                    <a:pt x="504" y="286"/>
                  </a:cubicBezTo>
                  <a:cubicBezTo>
                    <a:pt x="512" y="288"/>
                    <a:pt x="520" y="290"/>
                    <a:pt x="527" y="293"/>
                  </a:cubicBezTo>
                  <a:cubicBezTo>
                    <a:pt x="528" y="288"/>
                    <a:pt x="530" y="284"/>
                    <a:pt x="531" y="279"/>
                  </a:cubicBezTo>
                  <a:cubicBezTo>
                    <a:pt x="523" y="277"/>
                    <a:pt x="515" y="275"/>
                    <a:pt x="508" y="272"/>
                  </a:cubicBezTo>
                  <a:moveTo>
                    <a:pt x="0" y="0"/>
                  </a:moveTo>
                  <a:cubicBezTo>
                    <a:pt x="0" y="5"/>
                    <a:pt x="0" y="10"/>
                    <a:pt x="1" y="15"/>
                  </a:cubicBezTo>
                  <a:cubicBezTo>
                    <a:pt x="9" y="22"/>
                    <a:pt x="18" y="28"/>
                    <a:pt x="26" y="34"/>
                  </a:cubicBezTo>
                  <a:cubicBezTo>
                    <a:pt x="26" y="29"/>
                    <a:pt x="26" y="24"/>
                    <a:pt x="25" y="19"/>
                  </a:cubicBezTo>
                  <a:cubicBezTo>
                    <a:pt x="17" y="13"/>
                    <a:pt x="8" y="7"/>
                    <a:pt x="0" y="0"/>
                  </a:cubicBezTo>
                </a:path>
              </a:pathLst>
            </a:custGeom>
            <a:solidFill>
              <a:srgbClr val="72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 rot="18900000">
              <a:off x="6863401" y="897689"/>
              <a:ext cx="1719262" cy="1063625"/>
            </a:xfrm>
            <a:custGeom>
              <a:avLst/>
              <a:gdLst>
                <a:gd name="T0" fmla="*/ 175 w 1248"/>
                <a:gd name="T1" fmla="*/ 462 h 773"/>
                <a:gd name="T2" fmla="*/ 5 w 1248"/>
                <a:gd name="T3" fmla="*/ 728 h 773"/>
                <a:gd name="T4" fmla="*/ 0 w 1248"/>
                <a:gd name="T5" fmla="*/ 773 h 773"/>
                <a:gd name="T6" fmla="*/ 5 w 1248"/>
                <a:gd name="T7" fmla="*/ 742 h 773"/>
                <a:gd name="T8" fmla="*/ 182 w 1248"/>
                <a:gd name="T9" fmla="*/ 469 h 773"/>
                <a:gd name="T10" fmla="*/ 175 w 1248"/>
                <a:gd name="T11" fmla="*/ 462 h 773"/>
                <a:gd name="T12" fmla="*/ 340 w 1248"/>
                <a:gd name="T13" fmla="*/ 317 h 773"/>
                <a:gd name="T14" fmla="*/ 194 w 1248"/>
                <a:gd name="T15" fmla="*/ 444 h 773"/>
                <a:gd name="T16" fmla="*/ 201 w 1248"/>
                <a:gd name="T17" fmla="*/ 451 h 773"/>
                <a:gd name="T18" fmla="*/ 338 w 1248"/>
                <a:gd name="T19" fmla="*/ 332 h 773"/>
                <a:gd name="T20" fmla="*/ 340 w 1248"/>
                <a:gd name="T21" fmla="*/ 317 h 773"/>
                <a:gd name="T22" fmla="*/ 609 w 1248"/>
                <a:gd name="T23" fmla="*/ 145 h 773"/>
                <a:gd name="T24" fmla="*/ 477 w 1248"/>
                <a:gd name="T25" fmla="*/ 221 h 773"/>
                <a:gd name="T26" fmla="*/ 367 w 1248"/>
                <a:gd name="T27" fmla="*/ 296 h 773"/>
                <a:gd name="T28" fmla="*/ 365 w 1248"/>
                <a:gd name="T29" fmla="*/ 312 h 773"/>
                <a:gd name="T30" fmla="*/ 477 w 1248"/>
                <a:gd name="T31" fmla="*/ 236 h 773"/>
                <a:gd name="T32" fmla="*/ 623 w 1248"/>
                <a:gd name="T33" fmla="*/ 152 h 773"/>
                <a:gd name="T34" fmla="*/ 609 w 1248"/>
                <a:gd name="T35" fmla="*/ 145 h 773"/>
                <a:gd name="T36" fmla="*/ 831 w 1248"/>
                <a:gd name="T37" fmla="*/ 48 h 773"/>
                <a:gd name="T38" fmla="*/ 641 w 1248"/>
                <a:gd name="T39" fmla="*/ 128 h 773"/>
                <a:gd name="T40" fmla="*/ 655 w 1248"/>
                <a:gd name="T41" fmla="*/ 136 h 773"/>
                <a:gd name="T42" fmla="*/ 835 w 1248"/>
                <a:gd name="T43" fmla="*/ 61 h 773"/>
                <a:gd name="T44" fmla="*/ 831 w 1248"/>
                <a:gd name="T45" fmla="*/ 48 h 773"/>
                <a:gd name="T46" fmla="*/ 1075 w 1248"/>
                <a:gd name="T47" fmla="*/ 0 h 773"/>
                <a:gd name="T48" fmla="*/ 858 w 1248"/>
                <a:gd name="T49" fmla="*/ 40 h 773"/>
                <a:gd name="T50" fmla="*/ 861 w 1248"/>
                <a:gd name="T51" fmla="*/ 53 h 773"/>
                <a:gd name="T52" fmla="*/ 1075 w 1248"/>
                <a:gd name="T53" fmla="*/ 15 h 773"/>
                <a:gd name="T54" fmla="*/ 1229 w 1248"/>
                <a:gd name="T55" fmla="*/ 74 h 773"/>
                <a:gd name="T56" fmla="*/ 1246 w 1248"/>
                <a:gd name="T57" fmla="*/ 129 h 773"/>
                <a:gd name="T58" fmla="*/ 1229 w 1248"/>
                <a:gd name="T59" fmla="*/ 59 h 773"/>
                <a:gd name="T60" fmla="*/ 1075 w 1248"/>
                <a:gd name="T61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48" h="773">
                  <a:moveTo>
                    <a:pt x="175" y="462"/>
                  </a:moveTo>
                  <a:cubicBezTo>
                    <a:pt x="83" y="558"/>
                    <a:pt x="21" y="651"/>
                    <a:pt x="5" y="728"/>
                  </a:cubicBezTo>
                  <a:cubicBezTo>
                    <a:pt x="1" y="744"/>
                    <a:pt x="0" y="759"/>
                    <a:pt x="0" y="773"/>
                  </a:cubicBezTo>
                  <a:cubicBezTo>
                    <a:pt x="1" y="763"/>
                    <a:pt x="2" y="753"/>
                    <a:pt x="5" y="742"/>
                  </a:cubicBezTo>
                  <a:cubicBezTo>
                    <a:pt x="21" y="664"/>
                    <a:pt x="86" y="567"/>
                    <a:pt x="182" y="469"/>
                  </a:cubicBezTo>
                  <a:cubicBezTo>
                    <a:pt x="180" y="467"/>
                    <a:pt x="178" y="465"/>
                    <a:pt x="175" y="462"/>
                  </a:cubicBezTo>
                  <a:moveTo>
                    <a:pt x="340" y="317"/>
                  </a:moveTo>
                  <a:cubicBezTo>
                    <a:pt x="286" y="358"/>
                    <a:pt x="237" y="401"/>
                    <a:pt x="194" y="444"/>
                  </a:cubicBezTo>
                  <a:cubicBezTo>
                    <a:pt x="196" y="446"/>
                    <a:pt x="199" y="448"/>
                    <a:pt x="201" y="451"/>
                  </a:cubicBezTo>
                  <a:cubicBezTo>
                    <a:pt x="242" y="411"/>
                    <a:pt x="288" y="371"/>
                    <a:pt x="338" y="332"/>
                  </a:cubicBezTo>
                  <a:cubicBezTo>
                    <a:pt x="339" y="327"/>
                    <a:pt x="339" y="322"/>
                    <a:pt x="340" y="317"/>
                  </a:cubicBezTo>
                  <a:moveTo>
                    <a:pt x="609" y="145"/>
                  </a:moveTo>
                  <a:cubicBezTo>
                    <a:pt x="565" y="168"/>
                    <a:pt x="520" y="194"/>
                    <a:pt x="477" y="221"/>
                  </a:cubicBezTo>
                  <a:cubicBezTo>
                    <a:pt x="439" y="246"/>
                    <a:pt x="402" y="271"/>
                    <a:pt x="367" y="296"/>
                  </a:cubicBezTo>
                  <a:cubicBezTo>
                    <a:pt x="367" y="302"/>
                    <a:pt x="366" y="307"/>
                    <a:pt x="365" y="312"/>
                  </a:cubicBezTo>
                  <a:cubicBezTo>
                    <a:pt x="401" y="286"/>
                    <a:pt x="438" y="260"/>
                    <a:pt x="477" y="236"/>
                  </a:cubicBezTo>
                  <a:cubicBezTo>
                    <a:pt x="525" y="205"/>
                    <a:pt x="574" y="177"/>
                    <a:pt x="623" y="152"/>
                  </a:cubicBezTo>
                  <a:cubicBezTo>
                    <a:pt x="619" y="149"/>
                    <a:pt x="614" y="147"/>
                    <a:pt x="609" y="145"/>
                  </a:cubicBezTo>
                  <a:moveTo>
                    <a:pt x="831" y="48"/>
                  </a:moveTo>
                  <a:cubicBezTo>
                    <a:pt x="770" y="69"/>
                    <a:pt x="706" y="96"/>
                    <a:pt x="641" y="128"/>
                  </a:cubicBezTo>
                  <a:cubicBezTo>
                    <a:pt x="646" y="131"/>
                    <a:pt x="650" y="133"/>
                    <a:pt x="655" y="136"/>
                  </a:cubicBezTo>
                  <a:cubicBezTo>
                    <a:pt x="716" y="106"/>
                    <a:pt x="777" y="81"/>
                    <a:pt x="835" y="61"/>
                  </a:cubicBezTo>
                  <a:cubicBezTo>
                    <a:pt x="833" y="57"/>
                    <a:pt x="832" y="53"/>
                    <a:pt x="831" y="48"/>
                  </a:cubicBezTo>
                  <a:moveTo>
                    <a:pt x="1075" y="0"/>
                  </a:moveTo>
                  <a:cubicBezTo>
                    <a:pt x="1013" y="0"/>
                    <a:pt x="938" y="14"/>
                    <a:pt x="858" y="40"/>
                  </a:cubicBezTo>
                  <a:cubicBezTo>
                    <a:pt x="859" y="44"/>
                    <a:pt x="860" y="48"/>
                    <a:pt x="861" y="53"/>
                  </a:cubicBezTo>
                  <a:cubicBezTo>
                    <a:pt x="941" y="28"/>
                    <a:pt x="1014" y="15"/>
                    <a:pt x="1075" y="15"/>
                  </a:cubicBezTo>
                  <a:cubicBezTo>
                    <a:pt x="1150" y="15"/>
                    <a:pt x="1204" y="35"/>
                    <a:pt x="1229" y="74"/>
                  </a:cubicBezTo>
                  <a:cubicBezTo>
                    <a:pt x="1240" y="89"/>
                    <a:pt x="1245" y="108"/>
                    <a:pt x="1246" y="129"/>
                  </a:cubicBezTo>
                  <a:cubicBezTo>
                    <a:pt x="1248" y="102"/>
                    <a:pt x="1242" y="78"/>
                    <a:pt x="1229" y="59"/>
                  </a:cubicBezTo>
                  <a:cubicBezTo>
                    <a:pt x="1204" y="21"/>
                    <a:pt x="1150" y="0"/>
                    <a:pt x="1075" y="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 rot="18900000">
              <a:off x="7173417" y="1068456"/>
              <a:ext cx="652462" cy="365125"/>
            </a:xfrm>
            <a:custGeom>
              <a:avLst/>
              <a:gdLst>
                <a:gd name="T0" fmla="*/ 3 w 474"/>
                <a:gd name="T1" fmla="*/ 249 h 266"/>
                <a:gd name="T2" fmla="*/ 1 w 474"/>
                <a:gd name="T3" fmla="*/ 251 h 266"/>
                <a:gd name="T4" fmla="*/ 0 w 474"/>
                <a:gd name="T5" fmla="*/ 266 h 266"/>
                <a:gd name="T6" fmla="*/ 1 w 474"/>
                <a:gd name="T7" fmla="*/ 265 h 266"/>
                <a:gd name="T8" fmla="*/ 3 w 474"/>
                <a:gd name="T9" fmla="*/ 249 h 266"/>
                <a:gd name="T10" fmla="*/ 471 w 474"/>
                <a:gd name="T11" fmla="*/ 0 h 266"/>
                <a:gd name="T12" fmla="*/ 467 w 474"/>
                <a:gd name="T13" fmla="*/ 1 h 266"/>
                <a:gd name="T14" fmla="*/ 471 w 474"/>
                <a:gd name="T15" fmla="*/ 14 h 266"/>
                <a:gd name="T16" fmla="*/ 474 w 474"/>
                <a:gd name="T17" fmla="*/ 13 h 266"/>
                <a:gd name="T18" fmla="*/ 471 w 474"/>
                <a:gd name="T1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4" h="266">
                  <a:moveTo>
                    <a:pt x="3" y="249"/>
                  </a:moveTo>
                  <a:cubicBezTo>
                    <a:pt x="3" y="250"/>
                    <a:pt x="2" y="250"/>
                    <a:pt x="1" y="251"/>
                  </a:cubicBezTo>
                  <a:cubicBezTo>
                    <a:pt x="1" y="256"/>
                    <a:pt x="1" y="261"/>
                    <a:pt x="0" y="266"/>
                  </a:cubicBezTo>
                  <a:cubicBezTo>
                    <a:pt x="1" y="266"/>
                    <a:pt x="1" y="265"/>
                    <a:pt x="1" y="265"/>
                  </a:cubicBezTo>
                  <a:cubicBezTo>
                    <a:pt x="2" y="260"/>
                    <a:pt x="3" y="255"/>
                    <a:pt x="3" y="249"/>
                  </a:cubicBezTo>
                  <a:moveTo>
                    <a:pt x="471" y="0"/>
                  </a:moveTo>
                  <a:cubicBezTo>
                    <a:pt x="469" y="0"/>
                    <a:pt x="468" y="1"/>
                    <a:pt x="467" y="1"/>
                  </a:cubicBezTo>
                  <a:cubicBezTo>
                    <a:pt x="468" y="6"/>
                    <a:pt x="469" y="10"/>
                    <a:pt x="471" y="14"/>
                  </a:cubicBezTo>
                  <a:cubicBezTo>
                    <a:pt x="472" y="14"/>
                    <a:pt x="473" y="14"/>
                    <a:pt x="474" y="13"/>
                  </a:cubicBezTo>
                  <a:cubicBezTo>
                    <a:pt x="473" y="9"/>
                    <a:pt x="472" y="4"/>
                    <a:pt x="471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 rot="18900000">
              <a:off x="7143776" y="1058058"/>
              <a:ext cx="720725" cy="401638"/>
            </a:xfrm>
            <a:custGeom>
              <a:avLst/>
              <a:gdLst>
                <a:gd name="T0" fmla="*/ 27 w 523"/>
                <a:gd name="T1" fmla="*/ 258 h 292"/>
                <a:gd name="T2" fmla="*/ 2 w 523"/>
                <a:gd name="T3" fmla="*/ 277 h 292"/>
                <a:gd name="T4" fmla="*/ 0 w 523"/>
                <a:gd name="T5" fmla="*/ 292 h 292"/>
                <a:gd name="T6" fmla="*/ 26 w 523"/>
                <a:gd name="T7" fmla="*/ 273 h 292"/>
                <a:gd name="T8" fmla="*/ 27 w 523"/>
                <a:gd name="T9" fmla="*/ 258 h 292"/>
                <a:gd name="T10" fmla="*/ 520 w 523"/>
                <a:gd name="T11" fmla="*/ 0 h 292"/>
                <a:gd name="T12" fmla="*/ 497 w 523"/>
                <a:gd name="T13" fmla="*/ 7 h 292"/>
                <a:gd name="T14" fmla="*/ 500 w 523"/>
                <a:gd name="T15" fmla="*/ 20 h 292"/>
                <a:gd name="T16" fmla="*/ 523 w 523"/>
                <a:gd name="T17" fmla="*/ 13 h 292"/>
                <a:gd name="T18" fmla="*/ 520 w 523"/>
                <a:gd name="T1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" h="292">
                  <a:moveTo>
                    <a:pt x="27" y="258"/>
                  </a:moveTo>
                  <a:cubicBezTo>
                    <a:pt x="19" y="264"/>
                    <a:pt x="10" y="271"/>
                    <a:pt x="2" y="277"/>
                  </a:cubicBezTo>
                  <a:cubicBezTo>
                    <a:pt x="1" y="282"/>
                    <a:pt x="1" y="287"/>
                    <a:pt x="0" y="292"/>
                  </a:cubicBezTo>
                  <a:cubicBezTo>
                    <a:pt x="9" y="286"/>
                    <a:pt x="17" y="279"/>
                    <a:pt x="26" y="273"/>
                  </a:cubicBezTo>
                  <a:cubicBezTo>
                    <a:pt x="27" y="268"/>
                    <a:pt x="27" y="263"/>
                    <a:pt x="27" y="258"/>
                  </a:cubicBezTo>
                  <a:moveTo>
                    <a:pt x="520" y="0"/>
                  </a:moveTo>
                  <a:cubicBezTo>
                    <a:pt x="512" y="2"/>
                    <a:pt x="504" y="4"/>
                    <a:pt x="497" y="7"/>
                  </a:cubicBezTo>
                  <a:cubicBezTo>
                    <a:pt x="498" y="11"/>
                    <a:pt x="499" y="16"/>
                    <a:pt x="500" y="20"/>
                  </a:cubicBezTo>
                  <a:cubicBezTo>
                    <a:pt x="508" y="18"/>
                    <a:pt x="516" y="15"/>
                    <a:pt x="523" y="13"/>
                  </a:cubicBezTo>
                  <a:cubicBezTo>
                    <a:pt x="522" y="8"/>
                    <a:pt x="521" y="4"/>
                    <a:pt x="520" y="0"/>
                  </a:cubicBezTo>
                </a:path>
              </a:pathLst>
            </a:custGeom>
            <a:solidFill>
              <a:srgbClr val="72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auto">
            <a:xfrm rot="18900000">
              <a:off x="7111758" y="1332238"/>
              <a:ext cx="636587" cy="457200"/>
            </a:xfrm>
            <a:custGeom>
              <a:avLst/>
              <a:gdLst>
                <a:gd name="T0" fmla="*/ 7 w 462"/>
                <a:gd name="T1" fmla="*/ 318 h 332"/>
                <a:gd name="T2" fmla="*/ 0 w 462"/>
                <a:gd name="T3" fmla="*/ 325 h 332"/>
                <a:gd name="T4" fmla="*/ 7 w 462"/>
                <a:gd name="T5" fmla="*/ 332 h 332"/>
                <a:gd name="T6" fmla="*/ 15 w 462"/>
                <a:gd name="T7" fmla="*/ 325 h 332"/>
                <a:gd name="T8" fmla="*/ 7 w 462"/>
                <a:gd name="T9" fmla="*/ 318 h 332"/>
                <a:gd name="T10" fmla="*/ 448 w 462"/>
                <a:gd name="T11" fmla="*/ 0 h 332"/>
                <a:gd name="T12" fmla="*/ 434 w 462"/>
                <a:gd name="T13" fmla="*/ 8 h 332"/>
                <a:gd name="T14" fmla="*/ 448 w 462"/>
                <a:gd name="T15" fmla="*/ 15 h 332"/>
                <a:gd name="T16" fmla="*/ 462 w 462"/>
                <a:gd name="T17" fmla="*/ 8 h 332"/>
                <a:gd name="T18" fmla="*/ 448 w 462"/>
                <a:gd name="T1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2" h="332">
                  <a:moveTo>
                    <a:pt x="7" y="318"/>
                  </a:moveTo>
                  <a:cubicBezTo>
                    <a:pt x="5" y="321"/>
                    <a:pt x="3" y="323"/>
                    <a:pt x="0" y="325"/>
                  </a:cubicBezTo>
                  <a:cubicBezTo>
                    <a:pt x="3" y="328"/>
                    <a:pt x="5" y="330"/>
                    <a:pt x="7" y="332"/>
                  </a:cubicBezTo>
                  <a:cubicBezTo>
                    <a:pt x="10" y="330"/>
                    <a:pt x="12" y="328"/>
                    <a:pt x="15" y="325"/>
                  </a:cubicBezTo>
                  <a:cubicBezTo>
                    <a:pt x="12" y="323"/>
                    <a:pt x="10" y="320"/>
                    <a:pt x="7" y="318"/>
                  </a:cubicBezTo>
                  <a:moveTo>
                    <a:pt x="448" y="0"/>
                  </a:moveTo>
                  <a:cubicBezTo>
                    <a:pt x="444" y="3"/>
                    <a:pt x="439" y="5"/>
                    <a:pt x="434" y="8"/>
                  </a:cubicBezTo>
                  <a:cubicBezTo>
                    <a:pt x="439" y="10"/>
                    <a:pt x="444" y="12"/>
                    <a:pt x="448" y="15"/>
                  </a:cubicBezTo>
                  <a:cubicBezTo>
                    <a:pt x="453" y="12"/>
                    <a:pt x="458" y="10"/>
                    <a:pt x="462" y="8"/>
                  </a:cubicBezTo>
                  <a:cubicBezTo>
                    <a:pt x="458" y="5"/>
                    <a:pt x="453" y="3"/>
                    <a:pt x="448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 rot="18900000">
              <a:off x="7108543" y="1311006"/>
              <a:ext cx="650875" cy="460375"/>
            </a:xfrm>
            <a:custGeom>
              <a:avLst/>
              <a:gdLst>
                <a:gd name="T0" fmla="*/ 12 w 473"/>
                <a:gd name="T1" fmla="*/ 316 h 334"/>
                <a:gd name="T2" fmla="*/ 0 w 473"/>
                <a:gd name="T3" fmla="*/ 327 h 334"/>
                <a:gd name="T4" fmla="*/ 8 w 473"/>
                <a:gd name="T5" fmla="*/ 334 h 334"/>
                <a:gd name="T6" fmla="*/ 19 w 473"/>
                <a:gd name="T7" fmla="*/ 323 h 334"/>
                <a:gd name="T8" fmla="*/ 12 w 473"/>
                <a:gd name="T9" fmla="*/ 316 h 334"/>
                <a:gd name="T10" fmla="*/ 459 w 473"/>
                <a:gd name="T11" fmla="*/ 0 h 334"/>
                <a:gd name="T12" fmla="*/ 441 w 473"/>
                <a:gd name="T13" fmla="*/ 9 h 334"/>
                <a:gd name="T14" fmla="*/ 455 w 473"/>
                <a:gd name="T15" fmla="*/ 17 h 334"/>
                <a:gd name="T16" fmla="*/ 473 w 473"/>
                <a:gd name="T17" fmla="*/ 8 h 334"/>
                <a:gd name="T18" fmla="*/ 459 w 473"/>
                <a:gd name="T1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3" h="334">
                  <a:moveTo>
                    <a:pt x="12" y="316"/>
                  </a:moveTo>
                  <a:cubicBezTo>
                    <a:pt x="8" y="319"/>
                    <a:pt x="4" y="323"/>
                    <a:pt x="0" y="327"/>
                  </a:cubicBezTo>
                  <a:cubicBezTo>
                    <a:pt x="3" y="329"/>
                    <a:pt x="5" y="332"/>
                    <a:pt x="8" y="334"/>
                  </a:cubicBezTo>
                  <a:cubicBezTo>
                    <a:pt x="11" y="330"/>
                    <a:pt x="15" y="327"/>
                    <a:pt x="19" y="323"/>
                  </a:cubicBezTo>
                  <a:cubicBezTo>
                    <a:pt x="17" y="320"/>
                    <a:pt x="14" y="318"/>
                    <a:pt x="12" y="316"/>
                  </a:cubicBezTo>
                  <a:moveTo>
                    <a:pt x="459" y="0"/>
                  </a:moveTo>
                  <a:cubicBezTo>
                    <a:pt x="453" y="3"/>
                    <a:pt x="447" y="6"/>
                    <a:pt x="441" y="9"/>
                  </a:cubicBezTo>
                  <a:cubicBezTo>
                    <a:pt x="446" y="12"/>
                    <a:pt x="451" y="14"/>
                    <a:pt x="455" y="17"/>
                  </a:cubicBezTo>
                  <a:cubicBezTo>
                    <a:pt x="461" y="14"/>
                    <a:pt x="467" y="11"/>
                    <a:pt x="473" y="8"/>
                  </a:cubicBezTo>
                  <a:cubicBezTo>
                    <a:pt x="468" y="5"/>
                    <a:pt x="464" y="3"/>
                    <a:pt x="459" y="0"/>
                  </a:cubicBezTo>
                </a:path>
              </a:pathLst>
            </a:custGeom>
            <a:solidFill>
              <a:srgbClr val="72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20"/>
            <p:cNvSpPr>
              <a:spLocks noEditPoints="1"/>
            </p:cNvSpPr>
            <p:nvPr/>
          </p:nvSpPr>
          <p:spPr bwMode="auto">
            <a:xfrm rot="18900000">
              <a:off x="7712820" y="1548139"/>
              <a:ext cx="736600" cy="404813"/>
            </a:xfrm>
            <a:custGeom>
              <a:avLst/>
              <a:gdLst>
                <a:gd name="T0" fmla="*/ 3 w 535"/>
                <a:gd name="T1" fmla="*/ 279 h 294"/>
                <a:gd name="T2" fmla="*/ 0 w 535"/>
                <a:gd name="T3" fmla="*/ 280 h 294"/>
                <a:gd name="T4" fmla="*/ 3 w 535"/>
                <a:gd name="T5" fmla="*/ 294 h 294"/>
                <a:gd name="T6" fmla="*/ 7 w 535"/>
                <a:gd name="T7" fmla="*/ 293 h 294"/>
                <a:gd name="T8" fmla="*/ 3 w 535"/>
                <a:gd name="T9" fmla="*/ 279 h 294"/>
                <a:gd name="T10" fmla="*/ 535 w 535"/>
                <a:gd name="T11" fmla="*/ 0 h 294"/>
                <a:gd name="T12" fmla="*/ 534 w 535"/>
                <a:gd name="T13" fmla="*/ 0 h 294"/>
                <a:gd name="T14" fmla="*/ 533 w 535"/>
                <a:gd name="T15" fmla="*/ 15 h 294"/>
                <a:gd name="T16" fmla="*/ 534 w 535"/>
                <a:gd name="T17" fmla="*/ 15 h 294"/>
                <a:gd name="T18" fmla="*/ 535 w 535"/>
                <a:gd name="T19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5" h="294">
                  <a:moveTo>
                    <a:pt x="3" y="279"/>
                  </a:moveTo>
                  <a:cubicBezTo>
                    <a:pt x="2" y="280"/>
                    <a:pt x="1" y="280"/>
                    <a:pt x="0" y="280"/>
                  </a:cubicBezTo>
                  <a:cubicBezTo>
                    <a:pt x="1" y="285"/>
                    <a:pt x="2" y="289"/>
                    <a:pt x="3" y="294"/>
                  </a:cubicBezTo>
                  <a:cubicBezTo>
                    <a:pt x="4" y="293"/>
                    <a:pt x="5" y="293"/>
                    <a:pt x="7" y="293"/>
                  </a:cubicBezTo>
                  <a:cubicBezTo>
                    <a:pt x="5" y="288"/>
                    <a:pt x="4" y="284"/>
                    <a:pt x="3" y="279"/>
                  </a:cubicBezTo>
                  <a:moveTo>
                    <a:pt x="535" y="0"/>
                  </a:moveTo>
                  <a:cubicBezTo>
                    <a:pt x="535" y="0"/>
                    <a:pt x="534" y="0"/>
                    <a:pt x="534" y="0"/>
                  </a:cubicBezTo>
                  <a:cubicBezTo>
                    <a:pt x="534" y="5"/>
                    <a:pt x="533" y="10"/>
                    <a:pt x="533" y="15"/>
                  </a:cubicBezTo>
                  <a:cubicBezTo>
                    <a:pt x="533" y="15"/>
                    <a:pt x="534" y="15"/>
                    <a:pt x="534" y="15"/>
                  </a:cubicBezTo>
                  <a:cubicBezTo>
                    <a:pt x="534" y="10"/>
                    <a:pt x="535" y="5"/>
                    <a:pt x="535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21"/>
            <p:cNvSpPr>
              <a:spLocks noEditPoints="1"/>
            </p:cNvSpPr>
            <p:nvPr/>
          </p:nvSpPr>
          <p:spPr bwMode="auto">
            <a:xfrm rot="18900000">
              <a:off x="7716556" y="1547249"/>
              <a:ext cx="730250" cy="403225"/>
            </a:xfrm>
            <a:custGeom>
              <a:avLst/>
              <a:gdLst>
                <a:gd name="T0" fmla="*/ 23 w 531"/>
                <a:gd name="T1" fmla="*/ 272 h 293"/>
                <a:gd name="T2" fmla="*/ 0 w 531"/>
                <a:gd name="T3" fmla="*/ 279 h 293"/>
                <a:gd name="T4" fmla="*/ 4 w 531"/>
                <a:gd name="T5" fmla="*/ 293 h 293"/>
                <a:gd name="T6" fmla="*/ 26 w 531"/>
                <a:gd name="T7" fmla="*/ 286 h 293"/>
                <a:gd name="T8" fmla="*/ 23 w 531"/>
                <a:gd name="T9" fmla="*/ 272 h 293"/>
                <a:gd name="T10" fmla="*/ 531 w 531"/>
                <a:gd name="T11" fmla="*/ 0 h 293"/>
                <a:gd name="T12" fmla="*/ 506 w 531"/>
                <a:gd name="T13" fmla="*/ 19 h 293"/>
                <a:gd name="T14" fmla="*/ 504 w 531"/>
                <a:gd name="T15" fmla="*/ 34 h 293"/>
                <a:gd name="T16" fmla="*/ 530 w 531"/>
                <a:gd name="T17" fmla="*/ 15 h 293"/>
                <a:gd name="T18" fmla="*/ 531 w 531"/>
                <a:gd name="T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293">
                  <a:moveTo>
                    <a:pt x="23" y="272"/>
                  </a:moveTo>
                  <a:cubicBezTo>
                    <a:pt x="15" y="275"/>
                    <a:pt x="8" y="277"/>
                    <a:pt x="0" y="279"/>
                  </a:cubicBezTo>
                  <a:cubicBezTo>
                    <a:pt x="1" y="284"/>
                    <a:pt x="2" y="288"/>
                    <a:pt x="4" y="293"/>
                  </a:cubicBezTo>
                  <a:cubicBezTo>
                    <a:pt x="11" y="290"/>
                    <a:pt x="19" y="288"/>
                    <a:pt x="26" y="286"/>
                  </a:cubicBezTo>
                  <a:cubicBezTo>
                    <a:pt x="25" y="281"/>
                    <a:pt x="24" y="277"/>
                    <a:pt x="23" y="272"/>
                  </a:cubicBezTo>
                  <a:moveTo>
                    <a:pt x="531" y="0"/>
                  </a:moveTo>
                  <a:cubicBezTo>
                    <a:pt x="523" y="7"/>
                    <a:pt x="514" y="13"/>
                    <a:pt x="506" y="19"/>
                  </a:cubicBezTo>
                  <a:cubicBezTo>
                    <a:pt x="505" y="24"/>
                    <a:pt x="505" y="29"/>
                    <a:pt x="504" y="34"/>
                  </a:cubicBezTo>
                  <a:cubicBezTo>
                    <a:pt x="513" y="28"/>
                    <a:pt x="522" y="22"/>
                    <a:pt x="530" y="15"/>
                  </a:cubicBezTo>
                  <a:cubicBezTo>
                    <a:pt x="530" y="10"/>
                    <a:pt x="531" y="5"/>
                    <a:pt x="531" y="0"/>
                  </a:cubicBezTo>
                </a:path>
              </a:pathLst>
            </a:custGeom>
            <a:solidFill>
              <a:srgbClr val="72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22"/>
            <p:cNvSpPr>
              <a:spLocks noEditPoints="1"/>
            </p:cNvSpPr>
            <p:nvPr/>
          </p:nvSpPr>
          <p:spPr bwMode="auto">
            <a:xfrm rot="18900000">
              <a:off x="7840610" y="1220586"/>
              <a:ext cx="638175" cy="449263"/>
            </a:xfrm>
            <a:custGeom>
              <a:avLst/>
              <a:gdLst>
                <a:gd name="T0" fmla="*/ 14 w 463"/>
                <a:gd name="T1" fmla="*/ 313 h 327"/>
                <a:gd name="T2" fmla="*/ 0 w 463"/>
                <a:gd name="T3" fmla="*/ 320 h 327"/>
                <a:gd name="T4" fmla="*/ 14 w 463"/>
                <a:gd name="T5" fmla="*/ 327 h 327"/>
                <a:gd name="T6" fmla="*/ 29 w 463"/>
                <a:gd name="T7" fmla="*/ 320 h 327"/>
                <a:gd name="T8" fmla="*/ 14 w 463"/>
                <a:gd name="T9" fmla="*/ 313 h 327"/>
                <a:gd name="T10" fmla="*/ 455 w 463"/>
                <a:gd name="T11" fmla="*/ 0 h 327"/>
                <a:gd name="T12" fmla="*/ 448 w 463"/>
                <a:gd name="T13" fmla="*/ 7 h 327"/>
                <a:gd name="T14" fmla="*/ 455 w 463"/>
                <a:gd name="T15" fmla="*/ 14 h 327"/>
                <a:gd name="T16" fmla="*/ 463 w 463"/>
                <a:gd name="T17" fmla="*/ 7 h 327"/>
                <a:gd name="T18" fmla="*/ 455 w 463"/>
                <a:gd name="T1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3" h="327">
                  <a:moveTo>
                    <a:pt x="14" y="313"/>
                  </a:moveTo>
                  <a:cubicBezTo>
                    <a:pt x="10" y="315"/>
                    <a:pt x="5" y="318"/>
                    <a:pt x="0" y="320"/>
                  </a:cubicBezTo>
                  <a:cubicBezTo>
                    <a:pt x="5" y="322"/>
                    <a:pt x="10" y="325"/>
                    <a:pt x="14" y="327"/>
                  </a:cubicBezTo>
                  <a:cubicBezTo>
                    <a:pt x="19" y="325"/>
                    <a:pt x="24" y="322"/>
                    <a:pt x="29" y="320"/>
                  </a:cubicBezTo>
                  <a:cubicBezTo>
                    <a:pt x="24" y="318"/>
                    <a:pt x="19" y="315"/>
                    <a:pt x="14" y="313"/>
                  </a:cubicBezTo>
                  <a:moveTo>
                    <a:pt x="455" y="0"/>
                  </a:moveTo>
                  <a:cubicBezTo>
                    <a:pt x="453" y="2"/>
                    <a:pt x="451" y="5"/>
                    <a:pt x="448" y="7"/>
                  </a:cubicBezTo>
                  <a:cubicBezTo>
                    <a:pt x="451" y="10"/>
                    <a:pt x="453" y="12"/>
                    <a:pt x="455" y="14"/>
                  </a:cubicBezTo>
                  <a:cubicBezTo>
                    <a:pt x="458" y="12"/>
                    <a:pt x="460" y="10"/>
                    <a:pt x="463" y="7"/>
                  </a:cubicBezTo>
                  <a:cubicBezTo>
                    <a:pt x="460" y="5"/>
                    <a:pt x="458" y="3"/>
                    <a:pt x="455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23"/>
            <p:cNvSpPr>
              <a:spLocks noEditPoints="1"/>
            </p:cNvSpPr>
            <p:nvPr/>
          </p:nvSpPr>
          <p:spPr bwMode="auto">
            <a:xfrm rot="18900000">
              <a:off x="7845797" y="1196644"/>
              <a:ext cx="633412" cy="455613"/>
            </a:xfrm>
            <a:custGeom>
              <a:avLst/>
              <a:gdLst>
                <a:gd name="T0" fmla="*/ 18 w 460"/>
                <a:gd name="T1" fmla="*/ 315 h 331"/>
                <a:gd name="T2" fmla="*/ 0 w 460"/>
                <a:gd name="T3" fmla="*/ 324 h 331"/>
                <a:gd name="T4" fmla="*/ 15 w 460"/>
                <a:gd name="T5" fmla="*/ 331 h 331"/>
                <a:gd name="T6" fmla="*/ 32 w 460"/>
                <a:gd name="T7" fmla="*/ 322 h 331"/>
                <a:gd name="T8" fmla="*/ 18 w 460"/>
                <a:gd name="T9" fmla="*/ 315 h 331"/>
                <a:gd name="T10" fmla="*/ 453 w 460"/>
                <a:gd name="T11" fmla="*/ 0 h 331"/>
                <a:gd name="T12" fmla="*/ 441 w 460"/>
                <a:gd name="T13" fmla="*/ 11 h 331"/>
                <a:gd name="T14" fmla="*/ 449 w 460"/>
                <a:gd name="T15" fmla="*/ 18 h 331"/>
                <a:gd name="T16" fmla="*/ 460 w 460"/>
                <a:gd name="T17" fmla="*/ 7 h 331"/>
                <a:gd name="T18" fmla="*/ 453 w 460"/>
                <a:gd name="T1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0" h="331">
                  <a:moveTo>
                    <a:pt x="18" y="315"/>
                  </a:moveTo>
                  <a:cubicBezTo>
                    <a:pt x="12" y="318"/>
                    <a:pt x="6" y="321"/>
                    <a:pt x="0" y="324"/>
                  </a:cubicBezTo>
                  <a:cubicBezTo>
                    <a:pt x="5" y="326"/>
                    <a:pt x="10" y="329"/>
                    <a:pt x="15" y="331"/>
                  </a:cubicBezTo>
                  <a:cubicBezTo>
                    <a:pt x="20" y="328"/>
                    <a:pt x="26" y="325"/>
                    <a:pt x="32" y="322"/>
                  </a:cubicBezTo>
                  <a:cubicBezTo>
                    <a:pt x="27" y="320"/>
                    <a:pt x="23" y="317"/>
                    <a:pt x="18" y="315"/>
                  </a:cubicBezTo>
                  <a:moveTo>
                    <a:pt x="453" y="0"/>
                  </a:moveTo>
                  <a:cubicBezTo>
                    <a:pt x="449" y="3"/>
                    <a:pt x="445" y="7"/>
                    <a:pt x="441" y="11"/>
                  </a:cubicBezTo>
                  <a:cubicBezTo>
                    <a:pt x="444" y="14"/>
                    <a:pt x="446" y="16"/>
                    <a:pt x="449" y="18"/>
                  </a:cubicBezTo>
                  <a:cubicBezTo>
                    <a:pt x="452" y="15"/>
                    <a:pt x="456" y="11"/>
                    <a:pt x="460" y="7"/>
                  </a:cubicBezTo>
                  <a:cubicBezTo>
                    <a:pt x="458" y="4"/>
                    <a:pt x="455" y="2"/>
                    <a:pt x="453" y="0"/>
                  </a:cubicBezTo>
                </a:path>
              </a:pathLst>
            </a:custGeom>
            <a:solidFill>
              <a:srgbClr val="72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Oval 25"/>
            <p:cNvSpPr>
              <a:spLocks noChangeArrowheads="1"/>
            </p:cNvSpPr>
            <p:nvPr/>
          </p:nvSpPr>
          <p:spPr bwMode="auto">
            <a:xfrm rot="18900000">
              <a:off x="7624859" y="1298582"/>
              <a:ext cx="325437" cy="319088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Oval 26"/>
            <p:cNvSpPr>
              <a:spLocks noChangeArrowheads="1"/>
            </p:cNvSpPr>
            <p:nvPr/>
          </p:nvSpPr>
          <p:spPr bwMode="auto">
            <a:xfrm rot="18900000">
              <a:off x="7591512" y="1302279"/>
              <a:ext cx="327025" cy="320675"/>
            </a:xfrm>
            <a:prstGeom prst="ellipse">
              <a:avLst/>
            </a:prstGeom>
            <a:solidFill>
              <a:srgbClr val="7E5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27"/>
            <p:cNvSpPr>
              <a:spLocks noEditPoints="1"/>
            </p:cNvSpPr>
            <p:nvPr/>
          </p:nvSpPr>
          <p:spPr bwMode="auto">
            <a:xfrm rot="18900000">
              <a:off x="8116539" y="645144"/>
              <a:ext cx="122237" cy="120650"/>
            </a:xfrm>
            <a:custGeom>
              <a:avLst/>
              <a:gdLst>
                <a:gd name="T0" fmla="*/ 64 w 89"/>
                <a:gd name="T1" fmla="*/ 5 h 88"/>
                <a:gd name="T2" fmla="*/ 27 w 89"/>
                <a:gd name="T3" fmla="*/ 84 h 88"/>
                <a:gd name="T4" fmla="*/ 45 w 89"/>
                <a:gd name="T5" fmla="*/ 88 h 88"/>
                <a:gd name="T6" fmla="*/ 89 w 89"/>
                <a:gd name="T7" fmla="*/ 44 h 88"/>
                <a:gd name="T8" fmla="*/ 64 w 89"/>
                <a:gd name="T9" fmla="*/ 5 h 88"/>
                <a:gd name="T10" fmla="*/ 43 w 89"/>
                <a:gd name="T11" fmla="*/ 0 h 88"/>
                <a:gd name="T12" fmla="*/ 0 w 89"/>
                <a:gd name="T13" fmla="*/ 44 h 88"/>
                <a:gd name="T14" fmla="*/ 8 w 89"/>
                <a:gd name="T15" fmla="*/ 69 h 88"/>
                <a:gd name="T16" fmla="*/ 43 w 89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88">
                  <a:moveTo>
                    <a:pt x="64" y="5"/>
                  </a:moveTo>
                  <a:cubicBezTo>
                    <a:pt x="55" y="30"/>
                    <a:pt x="43" y="56"/>
                    <a:pt x="27" y="84"/>
                  </a:cubicBezTo>
                  <a:cubicBezTo>
                    <a:pt x="32" y="86"/>
                    <a:pt x="38" y="88"/>
                    <a:pt x="45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7"/>
                    <a:pt x="79" y="12"/>
                    <a:pt x="64" y="5"/>
                  </a:cubicBezTo>
                  <a:moveTo>
                    <a:pt x="43" y="0"/>
                  </a:moveTo>
                  <a:cubicBezTo>
                    <a:pt x="19" y="1"/>
                    <a:pt x="0" y="20"/>
                    <a:pt x="0" y="44"/>
                  </a:cubicBezTo>
                  <a:cubicBezTo>
                    <a:pt x="0" y="53"/>
                    <a:pt x="3" y="62"/>
                    <a:pt x="8" y="69"/>
                  </a:cubicBezTo>
                  <a:cubicBezTo>
                    <a:pt x="23" y="45"/>
                    <a:pt x="34" y="22"/>
                    <a:pt x="43" y="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28"/>
            <p:cNvSpPr>
              <a:spLocks/>
            </p:cNvSpPr>
            <p:nvPr/>
          </p:nvSpPr>
          <p:spPr bwMode="auto">
            <a:xfrm rot="18900000">
              <a:off x="8144689" y="652712"/>
              <a:ext cx="60325" cy="111125"/>
            </a:xfrm>
            <a:custGeom>
              <a:avLst/>
              <a:gdLst>
                <a:gd name="T0" fmla="*/ 39 w 44"/>
                <a:gd name="T1" fmla="*/ 0 h 81"/>
                <a:gd name="T2" fmla="*/ 0 w 44"/>
                <a:gd name="T3" fmla="*/ 77 h 81"/>
                <a:gd name="T4" fmla="*/ 7 w 44"/>
                <a:gd name="T5" fmla="*/ 81 h 81"/>
                <a:gd name="T6" fmla="*/ 44 w 44"/>
                <a:gd name="T7" fmla="*/ 2 h 81"/>
                <a:gd name="T8" fmla="*/ 39 w 44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1">
                  <a:moveTo>
                    <a:pt x="39" y="0"/>
                  </a:moveTo>
                  <a:cubicBezTo>
                    <a:pt x="30" y="24"/>
                    <a:pt x="17" y="50"/>
                    <a:pt x="0" y="77"/>
                  </a:cubicBezTo>
                  <a:cubicBezTo>
                    <a:pt x="2" y="79"/>
                    <a:pt x="4" y="80"/>
                    <a:pt x="7" y="81"/>
                  </a:cubicBezTo>
                  <a:cubicBezTo>
                    <a:pt x="23" y="53"/>
                    <a:pt x="35" y="27"/>
                    <a:pt x="44" y="2"/>
                  </a:cubicBezTo>
                  <a:cubicBezTo>
                    <a:pt x="42" y="1"/>
                    <a:pt x="41" y="0"/>
                    <a:pt x="39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29"/>
            <p:cNvSpPr>
              <a:spLocks/>
            </p:cNvSpPr>
            <p:nvPr/>
          </p:nvSpPr>
          <p:spPr bwMode="auto">
            <a:xfrm rot="18900000">
              <a:off x="8128140" y="657435"/>
              <a:ext cx="69850" cy="109538"/>
            </a:xfrm>
            <a:custGeom>
              <a:avLst/>
              <a:gdLst>
                <a:gd name="T0" fmla="*/ 37 w 51"/>
                <a:gd name="T1" fmla="*/ 0 h 80"/>
                <a:gd name="T2" fmla="*/ 35 w 51"/>
                <a:gd name="T3" fmla="*/ 0 h 80"/>
                <a:gd name="T4" fmla="*/ 0 w 51"/>
                <a:gd name="T5" fmla="*/ 69 h 80"/>
                <a:gd name="T6" fmla="*/ 12 w 51"/>
                <a:gd name="T7" fmla="*/ 80 h 80"/>
                <a:gd name="T8" fmla="*/ 51 w 51"/>
                <a:gd name="T9" fmla="*/ 3 h 80"/>
                <a:gd name="T10" fmla="*/ 37 w 51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80">
                  <a:moveTo>
                    <a:pt x="37" y="0"/>
                  </a:moveTo>
                  <a:cubicBezTo>
                    <a:pt x="36" y="0"/>
                    <a:pt x="36" y="0"/>
                    <a:pt x="35" y="0"/>
                  </a:cubicBezTo>
                  <a:cubicBezTo>
                    <a:pt x="26" y="22"/>
                    <a:pt x="15" y="45"/>
                    <a:pt x="0" y="69"/>
                  </a:cubicBezTo>
                  <a:cubicBezTo>
                    <a:pt x="3" y="73"/>
                    <a:pt x="7" y="77"/>
                    <a:pt x="12" y="80"/>
                  </a:cubicBezTo>
                  <a:cubicBezTo>
                    <a:pt x="29" y="53"/>
                    <a:pt x="42" y="27"/>
                    <a:pt x="51" y="3"/>
                  </a:cubicBezTo>
                  <a:cubicBezTo>
                    <a:pt x="47" y="1"/>
                    <a:pt x="42" y="0"/>
                    <a:pt x="37" y="0"/>
                  </a:cubicBezTo>
                </a:path>
              </a:pathLst>
            </a:custGeom>
            <a:solidFill>
              <a:srgbClr val="72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Oval 30"/>
            <p:cNvSpPr>
              <a:spLocks noChangeArrowheads="1"/>
            </p:cNvSpPr>
            <p:nvPr/>
          </p:nvSpPr>
          <p:spPr bwMode="auto">
            <a:xfrm rot="18900000">
              <a:off x="8084314" y="649305"/>
              <a:ext cx="123825" cy="119063"/>
            </a:xfrm>
            <a:prstGeom prst="ellipse">
              <a:avLst/>
            </a:prstGeom>
            <a:solidFill>
              <a:srgbClr val="7288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31"/>
            <p:cNvSpPr>
              <a:spLocks noEditPoints="1"/>
            </p:cNvSpPr>
            <p:nvPr/>
          </p:nvSpPr>
          <p:spPr bwMode="auto">
            <a:xfrm rot="18900000">
              <a:off x="8493188" y="1504289"/>
              <a:ext cx="114300" cy="106363"/>
            </a:xfrm>
            <a:custGeom>
              <a:avLst/>
              <a:gdLst>
                <a:gd name="T0" fmla="*/ 10 w 83"/>
                <a:gd name="T1" fmla="*/ 65 h 78"/>
                <a:gd name="T2" fmla="*/ 41 w 83"/>
                <a:gd name="T3" fmla="*/ 78 h 78"/>
                <a:gd name="T4" fmla="*/ 60 w 83"/>
                <a:gd name="T5" fmla="*/ 74 h 78"/>
                <a:gd name="T6" fmla="*/ 10 w 83"/>
                <a:gd name="T7" fmla="*/ 65 h 78"/>
                <a:gd name="T8" fmla="*/ 41 w 83"/>
                <a:gd name="T9" fmla="*/ 0 h 78"/>
                <a:gd name="T10" fmla="*/ 0 w 83"/>
                <a:gd name="T11" fmla="*/ 32 h 78"/>
                <a:gd name="T12" fmla="*/ 82 w 83"/>
                <a:gd name="T13" fmla="*/ 46 h 78"/>
                <a:gd name="T14" fmla="*/ 83 w 83"/>
                <a:gd name="T15" fmla="*/ 39 h 78"/>
                <a:gd name="T16" fmla="*/ 41 w 83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8">
                  <a:moveTo>
                    <a:pt x="10" y="65"/>
                  </a:moveTo>
                  <a:cubicBezTo>
                    <a:pt x="18" y="73"/>
                    <a:pt x="29" y="78"/>
                    <a:pt x="41" y="78"/>
                  </a:cubicBezTo>
                  <a:cubicBezTo>
                    <a:pt x="48" y="78"/>
                    <a:pt x="54" y="77"/>
                    <a:pt x="60" y="74"/>
                  </a:cubicBezTo>
                  <a:cubicBezTo>
                    <a:pt x="44" y="72"/>
                    <a:pt x="27" y="69"/>
                    <a:pt x="10" y="65"/>
                  </a:cubicBezTo>
                  <a:moveTo>
                    <a:pt x="41" y="0"/>
                  </a:moveTo>
                  <a:cubicBezTo>
                    <a:pt x="21" y="0"/>
                    <a:pt x="4" y="14"/>
                    <a:pt x="0" y="32"/>
                  </a:cubicBezTo>
                  <a:cubicBezTo>
                    <a:pt x="29" y="39"/>
                    <a:pt x="56" y="43"/>
                    <a:pt x="82" y="46"/>
                  </a:cubicBezTo>
                  <a:cubicBezTo>
                    <a:pt x="83" y="44"/>
                    <a:pt x="83" y="41"/>
                    <a:pt x="83" y="39"/>
                  </a:cubicBezTo>
                  <a:cubicBezTo>
                    <a:pt x="83" y="18"/>
                    <a:pt x="64" y="0"/>
                    <a:pt x="41" y="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32"/>
            <p:cNvSpPr>
              <a:spLocks/>
            </p:cNvSpPr>
            <p:nvPr/>
          </p:nvSpPr>
          <p:spPr bwMode="auto">
            <a:xfrm rot="18900000">
              <a:off x="8518060" y="1565265"/>
              <a:ext cx="101600" cy="34925"/>
            </a:xfrm>
            <a:custGeom>
              <a:avLst/>
              <a:gdLst>
                <a:gd name="T0" fmla="*/ 0 w 74"/>
                <a:gd name="T1" fmla="*/ 0 h 25"/>
                <a:gd name="T2" fmla="*/ 9 w 74"/>
                <a:gd name="T3" fmla="*/ 16 h 25"/>
                <a:gd name="T4" fmla="*/ 59 w 74"/>
                <a:gd name="T5" fmla="*/ 25 h 25"/>
                <a:gd name="T6" fmla="*/ 74 w 74"/>
                <a:gd name="T7" fmla="*/ 12 h 25"/>
                <a:gd name="T8" fmla="*/ 0 w 7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5">
                  <a:moveTo>
                    <a:pt x="0" y="0"/>
                  </a:moveTo>
                  <a:cubicBezTo>
                    <a:pt x="2" y="6"/>
                    <a:pt x="5" y="12"/>
                    <a:pt x="9" y="16"/>
                  </a:cubicBezTo>
                  <a:cubicBezTo>
                    <a:pt x="26" y="20"/>
                    <a:pt x="43" y="23"/>
                    <a:pt x="59" y="25"/>
                  </a:cubicBezTo>
                  <a:cubicBezTo>
                    <a:pt x="65" y="22"/>
                    <a:pt x="70" y="18"/>
                    <a:pt x="74" y="12"/>
                  </a:cubicBezTo>
                  <a:cubicBezTo>
                    <a:pt x="51" y="10"/>
                    <a:pt x="26" y="6"/>
                    <a:pt x="0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33"/>
            <p:cNvSpPr>
              <a:spLocks/>
            </p:cNvSpPr>
            <p:nvPr/>
          </p:nvSpPr>
          <p:spPr bwMode="auto">
            <a:xfrm rot="18900000">
              <a:off x="8501278" y="1546046"/>
              <a:ext cx="112712" cy="39688"/>
            </a:xfrm>
            <a:custGeom>
              <a:avLst/>
              <a:gdLst>
                <a:gd name="T0" fmla="*/ 0 w 82"/>
                <a:gd name="T1" fmla="*/ 0 h 29"/>
                <a:gd name="T2" fmla="*/ 0 w 82"/>
                <a:gd name="T3" fmla="*/ 7 h 29"/>
                <a:gd name="T4" fmla="*/ 1 w 82"/>
                <a:gd name="T5" fmla="*/ 17 h 29"/>
                <a:gd name="T6" fmla="*/ 75 w 82"/>
                <a:gd name="T7" fmla="*/ 29 h 29"/>
                <a:gd name="T8" fmla="*/ 82 w 82"/>
                <a:gd name="T9" fmla="*/ 14 h 29"/>
                <a:gd name="T10" fmla="*/ 0 w 82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9">
                  <a:moveTo>
                    <a:pt x="0" y="0"/>
                  </a:moveTo>
                  <a:cubicBezTo>
                    <a:pt x="0" y="3"/>
                    <a:pt x="0" y="5"/>
                    <a:pt x="0" y="7"/>
                  </a:cubicBezTo>
                  <a:cubicBezTo>
                    <a:pt x="0" y="11"/>
                    <a:pt x="0" y="14"/>
                    <a:pt x="1" y="17"/>
                  </a:cubicBezTo>
                  <a:cubicBezTo>
                    <a:pt x="27" y="23"/>
                    <a:pt x="52" y="27"/>
                    <a:pt x="75" y="29"/>
                  </a:cubicBezTo>
                  <a:cubicBezTo>
                    <a:pt x="79" y="25"/>
                    <a:pt x="81" y="20"/>
                    <a:pt x="82" y="14"/>
                  </a:cubicBezTo>
                  <a:cubicBezTo>
                    <a:pt x="56" y="11"/>
                    <a:pt x="29" y="7"/>
                    <a:pt x="0" y="0"/>
                  </a:cubicBezTo>
                </a:path>
              </a:pathLst>
            </a:custGeom>
            <a:solidFill>
              <a:srgbClr val="72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Oval 34"/>
            <p:cNvSpPr>
              <a:spLocks noChangeArrowheads="1"/>
            </p:cNvSpPr>
            <p:nvPr/>
          </p:nvSpPr>
          <p:spPr bwMode="auto">
            <a:xfrm rot="18900000">
              <a:off x="8494311" y="1489696"/>
              <a:ext cx="114300" cy="106363"/>
            </a:xfrm>
            <a:prstGeom prst="ellipse">
              <a:avLst/>
            </a:prstGeom>
            <a:solidFill>
              <a:srgbClr val="C0C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35"/>
            <p:cNvSpPr>
              <a:spLocks noEditPoints="1"/>
            </p:cNvSpPr>
            <p:nvPr/>
          </p:nvSpPr>
          <p:spPr bwMode="auto">
            <a:xfrm rot="18900000">
              <a:off x="7032704" y="706291"/>
              <a:ext cx="195262" cy="193675"/>
            </a:xfrm>
            <a:custGeom>
              <a:avLst/>
              <a:gdLst>
                <a:gd name="T0" fmla="*/ 52 w 142"/>
                <a:gd name="T1" fmla="*/ 93 h 140"/>
                <a:gd name="T2" fmla="*/ 8 w 142"/>
                <a:gd name="T3" fmla="*/ 103 h 140"/>
                <a:gd name="T4" fmla="*/ 71 w 142"/>
                <a:gd name="T5" fmla="*/ 140 h 140"/>
                <a:gd name="T6" fmla="*/ 122 w 142"/>
                <a:gd name="T7" fmla="*/ 119 h 140"/>
                <a:gd name="T8" fmla="*/ 52 w 142"/>
                <a:gd name="T9" fmla="*/ 93 h 140"/>
                <a:gd name="T10" fmla="*/ 71 w 142"/>
                <a:gd name="T11" fmla="*/ 0 h 140"/>
                <a:gd name="T12" fmla="*/ 0 w 142"/>
                <a:gd name="T13" fmla="*/ 66 h 140"/>
                <a:gd name="T14" fmla="*/ 52 w 142"/>
                <a:gd name="T15" fmla="*/ 55 h 140"/>
                <a:gd name="T16" fmla="*/ 140 w 142"/>
                <a:gd name="T17" fmla="*/ 88 h 140"/>
                <a:gd name="T18" fmla="*/ 142 w 142"/>
                <a:gd name="T19" fmla="*/ 70 h 140"/>
                <a:gd name="T20" fmla="*/ 71 w 142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40">
                  <a:moveTo>
                    <a:pt x="52" y="93"/>
                  </a:moveTo>
                  <a:cubicBezTo>
                    <a:pt x="38" y="93"/>
                    <a:pt x="23" y="96"/>
                    <a:pt x="8" y="103"/>
                  </a:cubicBezTo>
                  <a:cubicBezTo>
                    <a:pt x="20" y="125"/>
                    <a:pt x="44" y="140"/>
                    <a:pt x="71" y="140"/>
                  </a:cubicBezTo>
                  <a:cubicBezTo>
                    <a:pt x="91" y="140"/>
                    <a:pt x="109" y="132"/>
                    <a:pt x="122" y="119"/>
                  </a:cubicBezTo>
                  <a:cubicBezTo>
                    <a:pt x="100" y="102"/>
                    <a:pt x="76" y="93"/>
                    <a:pt x="52" y="93"/>
                  </a:cubicBezTo>
                  <a:moveTo>
                    <a:pt x="71" y="0"/>
                  </a:moveTo>
                  <a:cubicBezTo>
                    <a:pt x="33" y="0"/>
                    <a:pt x="2" y="29"/>
                    <a:pt x="0" y="66"/>
                  </a:cubicBezTo>
                  <a:cubicBezTo>
                    <a:pt x="17" y="58"/>
                    <a:pt x="34" y="55"/>
                    <a:pt x="52" y="55"/>
                  </a:cubicBezTo>
                  <a:cubicBezTo>
                    <a:pt x="83" y="55"/>
                    <a:pt x="112" y="66"/>
                    <a:pt x="140" y="88"/>
                  </a:cubicBezTo>
                  <a:cubicBezTo>
                    <a:pt x="142" y="82"/>
                    <a:pt x="142" y="76"/>
                    <a:pt x="142" y="70"/>
                  </a:cubicBezTo>
                  <a:cubicBezTo>
                    <a:pt x="142" y="32"/>
                    <a:pt x="110" y="0"/>
                    <a:pt x="71" y="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36"/>
            <p:cNvSpPr>
              <a:spLocks/>
            </p:cNvSpPr>
            <p:nvPr/>
          </p:nvSpPr>
          <p:spPr bwMode="auto">
            <a:xfrm rot="18900000">
              <a:off x="7067157" y="808133"/>
              <a:ext cx="174625" cy="53975"/>
            </a:xfrm>
            <a:custGeom>
              <a:avLst/>
              <a:gdLst>
                <a:gd name="T0" fmla="*/ 49 w 127"/>
                <a:gd name="T1" fmla="*/ 0 h 40"/>
                <a:gd name="T2" fmla="*/ 0 w 127"/>
                <a:gd name="T3" fmla="*/ 12 h 40"/>
                <a:gd name="T4" fmla="*/ 5 w 127"/>
                <a:gd name="T5" fmla="*/ 24 h 40"/>
                <a:gd name="T6" fmla="*/ 49 w 127"/>
                <a:gd name="T7" fmla="*/ 14 h 40"/>
                <a:gd name="T8" fmla="*/ 119 w 127"/>
                <a:gd name="T9" fmla="*/ 40 h 40"/>
                <a:gd name="T10" fmla="*/ 127 w 127"/>
                <a:gd name="T11" fmla="*/ 31 h 40"/>
                <a:gd name="T12" fmla="*/ 49 w 127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0">
                  <a:moveTo>
                    <a:pt x="49" y="0"/>
                  </a:moveTo>
                  <a:cubicBezTo>
                    <a:pt x="33" y="0"/>
                    <a:pt x="16" y="4"/>
                    <a:pt x="0" y="12"/>
                  </a:cubicBezTo>
                  <a:cubicBezTo>
                    <a:pt x="1" y="17"/>
                    <a:pt x="3" y="21"/>
                    <a:pt x="5" y="24"/>
                  </a:cubicBezTo>
                  <a:cubicBezTo>
                    <a:pt x="20" y="17"/>
                    <a:pt x="35" y="14"/>
                    <a:pt x="49" y="14"/>
                  </a:cubicBezTo>
                  <a:cubicBezTo>
                    <a:pt x="73" y="14"/>
                    <a:pt x="97" y="23"/>
                    <a:pt x="119" y="40"/>
                  </a:cubicBezTo>
                  <a:cubicBezTo>
                    <a:pt x="122" y="37"/>
                    <a:pt x="124" y="34"/>
                    <a:pt x="127" y="31"/>
                  </a:cubicBezTo>
                  <a:cubicBezTo>
                    <a:pt x="102" y="10"/>
                    <a:pt x="76" y="0"/>
                    <a:pt x="49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37"/>
            <p:cNvSpPr>
              <a:spLocks/>
            </p:cNvSpPr>
            <p:nvPr/>
          </p:nvSpPr>
          <p:spPr bwMode="auto">
            <a:xfrm rot="18900000">
              <a:off x="7045284" y="777938"/>
              <a:ext cx="193675" cy="76200"/>
            </a:xfrm>
            <a:custGeom>
              <a:avLst/>
              <a:gdLst>
                <a:gd name="T0" fmla="*/ 52 w 140"/>
                <a:gd name="T1" fmla="*/ 0 h 55"/>
                <a:gd name="T2" fmla="*/ 0 w 140"/>
                <a:gd name="T3" fmla="*/ 11 h 55"/>
                <a:gd name="T4" fmla="*/ 0 w 140"/>
                <a:gd name="T5" fmla="*/ 15 h 55"/>
                <a:gd name="T6" fmla="*/ 3 w 140"/>
                <a:gd name="T7" fmla="*/ 36 h 55"/>
                <a:gd name="T8" fmla="*/ 52 w 140"/>
                <a:gd name="T9" fmla="*/ 24 h 55"/>
                <a:gd name="T10" fmla="*/ 130 w 140"/>
                <a:gd name="T11" fmla="*/ 55 h 55"/>
                <a:gd name="T12" fmla="*/ 140 w 140"/>
                <a:gd name="T13" fmla="*/ 33 h 55"/>
                <a:gd name="T14" fmla="*/ 52 w 140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55">
                  <a:moveTo>
                    <a:pt x="52" y="0"/>
                  </a:moveTo>
                  <a:cubicBezTo>
                    <a:pt x="34" y="0"/>
                    <a:pt x="17" y="3"/>
                    <a:pt x="0" y="11"/>
                  </a:cubicBezTo>
                  <a:cubicBezTo>
                    <a:pt x="0" y="12"/>
                    <a:pt x="0" y="14"/>
                    <a:pt x="0" y="15"/>
                  </a:cubicBezTo>
                  <a:cubicBezTo>
                    <a:pt x="0" y="23"/>
                    <a:pt x="1" y="30"/>
                    <a:pt x="3" y="36"/>
                  </a:cubicBezTo>
                  <a:cubicBezTo>
                    <a:pt x="19" y="28"/>
                    <a:pt x="36" y="24"/>
                    <a:pt x="52" y="24"/>
                  </a:cubicBezTo>
                  <a:cubicBezTo>
                    <a:pt x="79" y="24"/>
                    <a:pt x="105" y="34"/>
                    <a:pt x="130" y="55"/>
                  </a:cubicBezTo>
                  <a:cubicBezTo>
                    <a:pt x="134" y="48"/>
                    <a:pt x="138" y="41"/>
                    <a:pt x="140" y="33"/>
                  </a:cubicBezTo>
                  <a:cubicBezTo>
                    <a:pt x="112" y="11"/>
                    <a:pt x="83" y="0"/>
                    <a:pt x="52" y="0"/>
                  </a:cubicBezTo>
                </a:path>
              </a:pathLst>
            </a:custGeom>
            <a:solidFill>
              <a:srgbClr val="72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Oval 38"/>
            <p:cNvSpPr>
              <a:spLocks noChangeArrowheads="1"/>
            </p:cNvSpPr>
            <p:nvPr/>
          </p:nvSpPr>
          <p:spPr bwMode="auto">
            <a:xfrm rot="18900000">
              <a:off x="7000479" y="710453"/>
              <a:ext cx="196850" cy="192088"/>
            </a:xfrm>
            <a:prstGeom prst="ellipse">
              <a:avLst/>
            </a:prstGeom>
            <a:solidFill>
              <a:srgbClr val="BF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8" y="119624"/>
            <a:ext cx="566255" cy="39394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BDA9135B-C112-4E00-B100-641CC15EB5D6}"/>
              </a:ext>
            </a:extLst>
          </p:cNvPr>
          <p:cNvGrpSpPr/>
          <p:nvPr/>
        </p:nvGrpSpPr>
        <p:grpSpPr>
          <a:xfrm>
            <a:off x="474617" y="5831545"/>
            <a:ext cx="5443129" cy="143623"/>
            <a:chOff x="605246" y="6066677"/>
            <a:chExt cx="7933508" cy="14362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xmlns="" id="{F79E366D-264F-483B-8BBB-8CA4118A6043}"/>
                </a:ext>
              </a:extLst>
            </p:cNvPr>
            <p:cNvSpPr/>
            <p:nvPr/>
          </p:nvSpPr>
          <p:spPr>
            <a:xfrm>
              <a:off x="605246" y="6130834"/>
              <a:ext cx="7933508" cy="79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사다리꼴 148">
              <a:extLst>
                <a:ext uri="{FF2B5EF4-FFF2-40B4-BE49-F238E27FC236}">
                  <a16:creationId xmlns:a16="http://schemas.microsoft.com/office/drawing/2014/main" xmlns="" id="{E96FFDE8-CA4D-45CF-8A79-9E0A7D99563A}"/>
                </a:ext>
              </a:extLst>
            </p:cNvPr>
            <p:cNvSpPr/>
            <p:nvPr/>
          </p:nvSpPr>
          <p:spPr>
            <a:xfrm>
              <a:off x="652464" y="6066677"/>
              <a:ext cx="7821656" cy="60960"/>
            </a:xfrm>
            <a:prstGeom prst="trapezoid">
              <a:avLst>
                <a:gd name="adj" fmla="val 4937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F1A8FA4B-A973-417F-A7A9-C4D74420D012}"/>
              </a:ext>
            </a:extLst>
          </p:cNvPr>
          <p:cNvSpPr txBox="1"/>
          <p:nvPr/>
        </p:nvSpPr>
        <p:spPr>
          <a:xfrm>
            <a:off x="994371" y="5972271"/>
            <a:ext cx="494045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항목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환경R" panose="02020503020101020101" pitchFamily="18" charset="-127"/>
              <a:ea typeface="환경R" panose="02020503020101020101" pitchFamily="18" charset="-127"/>
              <a:cs typeface="환경R" panose="020205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32F22E7E-A77D-4727-89A5-AB836A7CF36E}"/>
              </a:ext>
            </a:extLst>
          </p:cNvPr>
          <p:cNvSpPr txBox="1"/>
          <p:nvPr/>
        </p:nvSpPr>
        <p:spPr>
          <a:xfrm>
            <a:off x="2301545" y="5972271"/>
            <a:ext cx="521298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항목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2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환경R" panose="02020503020101020101" pitchFamily="18" charset="-127"/>
              <a:ea typeface="환경R" panose="02020503020101020101" pitchFamily="18" charset="-127"/>
              <a:cs typeface="환경R" panose="020205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8A8FE54D-1C9F-4D19-95E7-AC09F9818050}"/>
              </a:ext>
            </a:extLst>
          </p:cNvPr>
          <p:cNvSpPr txBox="1"/>
          <p:nvPr/>
        </p:nvSpPr>
        <p:spPr>
          <a:xfrm>
            <a:off x="3621544" y="597227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항목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환경R" panose="02020503020101020101" pitchFamily="18" charset="-127"/>
              <a:ea typeface="환경R" panose="02020503020101020101" pitchFamily="18" charset="-127"/>
              <a:cs typeface="환경R" panose="020205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AC7096DD-3DFB-4DB2-AF82-4C2B04BE1779}"/>
              </a:ext>
            </a:extLst>
          </p:cNvPr>
          <p:cNvSpPr txBox="1"/>
          <p:nvPr/>
        </p:nvSpPr>
        <p:spPr>
          <a:xfrm>
            <a:off x="4941541" y="5972271"/>
            <a:ext cx="52450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항목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환경R" panose="02020503020101020101" pitchFamily="18" charset="-127"/>
              <a:ea typeface="환경R" panose="02020503020101020101" pitchFamily="18" charset="-127"/>
              <a:cs typeface="환경R" panose="02020503020101020101" pitchFamily="18" charset="-127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xmlns="" id="{5353012E-A741-4743-9673-883F34AFD7EC}"/>
              </a:ext>
            </a:extLst>
          </p:cNvPr>
          <p:cNvCxnSpPr>
            <a:cxnSpLocks/>
          </p:cNvCxnSpPr>
          <p:nvPr/>
        </p:nvCxnSpPr>
        <p:spPr>
          <a:xfrm>
            <a:off x="783638" y="2838994"/>
            <a:ext cx="0" cy="3009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91D196FE-7C79-4C7C-A27D-19B2AD2D9E54}"/>
              </a:ext>
            </a:extLst>
          </p:cNvPr>
          <p:cNvSpPr txBox="1"/>
          <p:nvPr/>
        </p:nvSpPr>
        <p:spPr>
          <a:xfrm>
            <a:off x="399505" y="2784873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r>
              <a:rPr lang="ko-KR" altLang="en-US" dirty="0"/>
              <a:t>단위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DFD10346-B9F6-4981-9DC4-3943CF38C6D6}"/>
              </a:ext>
            </a:extLst>
          </p:cNvPr>
          <p:cNvSpPr txBox="1"/>
          <p:nvPr/>
        </p:nvSpPr>
        <p:spPr>
          <a:xfrm>
            <a:off x="399505" y="3305646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r>
              <a:rPr lang="ko-KR" altLang="en-US" dirty="0"/>
              <a:t>단위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18E9EC3A-3C58-44E6-BE17-B425A3E959DA}"/>
              </a:ext>
            </a:extLst>
          </p:cNvPr>
          <p:cNvSpPr txBox="1"/>
          <p:nvPr/>
        </p:nvSpPr>
        <p:spPr>
          <a:xfrm>
            <a:off x="399505" y="3826419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r>
              <a:rPr lang="ko-KR" altLang="en-US" dirty="0"/>
              <a:t>단위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41772375-F218-4251-9405-02EC7BD70F32}"/>
              </a:ext>
            </a:extLst>
          </p:cNvPr>
          <p:cNvSpPr txBox="1"/>
          <p:nvPr/>
        </p:nvSpPr>
        <p:spPr>
          <a:xfrm>
            <a:off x="399505" y="4347192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r>
              <a:rPr lang="ko-KR" altLang="en-US" dirty="0"/>
              <a:t>단위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65E433D1-865F-45B7-B7D6-787BAF960F32}"/>
              </a:ext>
            </a:extLst>
          </p:cNvPr>
          <p:cNvSpPr txBox="1"/>
          <p:nvPr/>
        </p:nvSpPr>
        <p:spPr>
          <a:xfrm>
            <a:off x="399505" y="4867965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r>
              <a:rPr lang="ko-KR" altLang="en-US" dirty="0"/>
              <a:t>단위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4852F562-9881-4549-978F-3E60ACB521C6}"/>
              </a:ext>
            </a:extLst>
          </p:cNvPr>
          <p:cNvSpPr txBox="1"/>
          <p:nvPr/>
        </p:nvSpPr>
        <p:spPr>
          <a:xfrm>
            <a:off x="399505" y="5388736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defRPr>
            </a:lvl1pPr>
          </a:lstStyle>
          <a:p>
            <a:r>
              <a:rPr lang="ko-KR" altLang="en-US" dirty="0"/>
              <a:t>단위</a:t>
            </a:r>
          </a:p>
        </p:txBody>
      </p:sp>
      <p:sp>
        <p:nvSpPr>
          <p:cNvPr id="376" name="자유형: 도형 375">
            <a:extLst>
              <a:ext uri="{FF2B5EF4-FFF2-40B4-BE49-F238E27FC236}">
                <a16:creationId xmlns:a16="http://schemas.microsoft.com/office/drawing/2014/main" xmlns="" id="{9009EE24-FAC1-42EB-B165-DACB0F02655A}"/>
              </a:ext>
            </a:extLst>
          </p:cNvPr>
          <p:cNvSpPr/>
          <p:nvPr/>
        </p:nvSpPr>
        <p:spPr>
          <a:xfrm>
            <a:off x="1257300" y="3911037"/>
            <a:ext cx="3916680" cy="1925883"/>
          </a:xfrm>
          <a:custGeom>
            <a:avLst/>
            <a:gdLst>
              <a:gd name="connsiteX0" fmla="*/ 799581 w 3863340"/>
              <a:gd name="connsiteY0" fmla="*/ 320 h 1925883"/>
              <a:gd name="connsiteX1" fmla="*/ 1294311 w 3863340"/>
              <a:gd name="connsiteY1" fmla="*/ 60073 h 1925883"/>
              <a:gd name="connsiteX2" fmla="*/ 1785444 w 3863340"/>
              <a:gd name="connsiteY2" fmla="*/ 290204 h 1925883"/>
              <a:gd name="connsiteX3" fmla="*/ 1832782 w 3863340"/>
              <a:gd name="connsiteY3" fmla="*/ 320092 h 1925883"/>
              <a:gd name="connsiteX4" fmla="*/ 1832784 w 3863340"/>
              <a:gd name="connsiteY4" fmla="*/ 320092 h 1925883"/>
              <a:gd name="connsiteX5" fmla="*/ 1948542 w 3863340"/>
              <a:gd name="connsiteY5" fmla="*/ 393175 h 1925883"/>
              <a:gd name="connsiteX6" fmla="*/ 2600597 w 3863340"/>
              <a:gd name="connsiteY6" fmla="*/ 713214 h 1925883"/>
              <a:gd name="connsiteX7" fmla="*/ 3580311 w 3863340"/>
              <a:gd name="connsiteY7" fmla="*/ 673209 h 1925883"/>
              <a:gd name="connsiteX8" fmla="*/ 3863340 w 3863340"/>
              <a:gd name="connsiteY8" fmla="*/ 609764 h 1925883"/>
              <a:gd name="connsiteX9" fmla="*/ 3863340 w 3863340"/>
              <a:gd name="connsiteY9" fmla="*/ 1925883 h 1925883"/>
              <a:gd name="connsiteX10" fmla="*/ 0 w 3863340"/>
              <a:gd name="connsiteY10" fmla="*/ 1925883 h 1925883"/>
              <a:gd name="connsiteX11" fmla="*/ 0 w 3863340"/>
              <a:gd name="connsiteY11" fmla="*/ 72748 h 1925883"/>
              <a:gd name="connsiteX12" fmla="*/ 0 w 3863340"/>
              <a:gd name="connsiteY12" fmla="*/ 72747 h 1925883"/>
              <a:gd name="connsiteX13" fmla="*/ 0 w 3863340"/>
              <a:gd name="connsiteY13" fmla="*/ 65155 h 1925883"/>
              <a:gd name="connsiteX14" fmla="*/ 302555 w 3863340"/>
              <a:gd name="connsiteY14" fmla="*/ 27824 h 1925883"/>
              <a:gd name="connsiteX15" fmla="*/ 799581 w 3863340"/>
              <a:gd name="connsiteY15" fmla="*/ 320 h 192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3340" h="1925883">
                <a:moveTo>
                  <a:pt x="799581" y="320"/>
                </a:moveTo>
                <a:cubicBezTo>
                  <a:pt x="964950" y="2787"/>
                  <a:pt x="1129937" y="19796"/>
                  <a:pt x="1294311" y="60073"/>
                </a:cubicBezTo>
                <a:cubicBezTo>
                  <a:pt x="1458685" y="100350"/>
                  <a:pt x="1622243" y="189613"/>
                  <a:pt x="1785444" y="290204"/>
                </a:cubicBezTo>
                <a:lnTo>
                  <a:pt x="1832782" y="320092"/>
                </a:lnTo>
                <a:lnTo>
                  <a:pt x="1832784" y="320092"/>
                </a:lnTo>
                <a:lnTo>
                  <a:pt x="1948542" y="393175"/>
                </a:lnTo>
                <a:cubicBezTo>
                  <a:pt x="2165894" y="531786"/>
                  <a:pt x="2382883" y="668220"/>
                  <a:pt x="2600597" y="713214"/>
                </a:cubicBezTo>
                <a:cubicBezTo>
                  <a:pt x="2927169" y="780706"/>
                  <a:pt x="3253740" y="740429"/>
                  <a:pt x="3580311" y="673209"/>
                </a:cubicBezTo>
                <a:lnTo>
                  <a:pt x="3863340" y="609764"/>
                </a:lnTo>
                <a:lnTo>
                  <a:pt x="3863340" y="1925883"/>
                </a:lnTo>
                <a:lnTo>
                  <a:pt x="0" y="1925883"/>
                </a:lnTo>
                <a:lnTo>
                  <a:pt x="0" y="72748"/>
                </a:lnTo>
                <a:lnTo>
                  <a:pt x="0" y="72747"/>
                </a:lnTo>
                <a:lnTo>
                  <a:pt x="0" y="65155"/>
                </a:lnTo>
                <a:lnTo>
                  <a:pt x="302555" y="27824"/>
                </a:lnTo>
                <a:cubicBezTo>
                  <a:pt x="468460" y="9930"/>
                  <a:pt x="634212" y="-2146"/>
                  <a:pt x="799581" y="320"/>
                </a:cubicBezTo>
                <a:close/>
              </a:path>
            </a:pathLst>
          </a:custGeom>
          <a:gradFill>
            <a:gsLst>
              <a:gs pos="32000">
                <a:srgbClr val="C4CDD2"/>
              </a:gs>
              <a:gs pos="32000">
                <a:srgbClr val="8B9EA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4" name="자유형: 도형 333">
            <a:extLst>
              <a:ext uri="{FF2B5EF4-FFF2-40B4-BE49-F238E27FC236}">
                <a16:creationId xmlns:a16="http://schemas.microsoft.com/office/drawing/2014/main" xmlns="" id="{6F0700E0-3B9F-4604-A8A8-70FA3A90B08B}"/>
              </a:ext>
            </a:extLst>
          </p:cNvPr>
          <p:cNvSpPr/>
          <p:nvPr/>
        </p:nvSpPr>
        <p:spPr>
          <a:xfrm>
            <a:off x="3873500" y="3173441"/>
            <a:ext cx="1301480" cy="2655861"/>
          </a:xfrm>
          <a:custGeom>
            <a:avLst/>
            <a:gdLst>
              <a:gd name="connsiteX0" fmla="*/ 1301480 w 1301480"/>
              <a:gd name="connsiteY0" fmla="*/ 0 h 2655861"/>
              <a:gd name="connsiteX1" fmla="*/ 1301480 w 1301480"/>
              <a:gd name="connsiteY1" fmla="*/ 2655861 h 2655861"/>
              <a:gd name="connsiteX2" fmla="*/ 0 w 1301480"/>
              <a:gd name="connsiteY2" fmla="*/ 2655861 h 2655861"/>
              <a:gd name="connsiteX3" fmla="*/ 0 w 1301480"/>
              <a:gd name="connsiteY3" fmla="*/ 1455353 h 2655861"/>
              <a:gd name="connsiteX4" fmla="*/ 126314 w 1301480"/>
              <a:gd name="connsiteY4" fmla="*/ 1364243 h 2655861"/>
              <a:gd name="connsiteX5" fmla="*/ 1005323 w 1301480"/>
              <a:gd name="connsiteY5" fmla="*/ 398808 h 2655861"/>
              <a:gd name="connsiteX6" fmla="*/ 1301480 w 1301480"/>
              <a:gd name="connsiteY6" fmla="*/ 0 h 265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480" h="2655861">
                <a:moveTo>
                  <a:pt x="1301480" y="0"/>
                </a:moveTo>
                <a:lnTo>
                  <a:pt x="1301480" y="2655861"/>
                </a:lnTo>
                <a:lnTo>
                  <a:pt x="0" y="2655861"/>
                </a:lnTo>
                <a:lnTo>
                  <a:pt x="0" y="1455353"/>
                </a:lnTo>
                <a:lnTo>
                  <a:pt x="126314" y="1364243"/>
                </a:lnTo>
                <a:cubicBezTo>
                  <a:pt x="421734" y="1133147"/>
                  <a:pt x="713968" y="782471"/>
                  <a:pt x="1005323" y="398808"/>
                </a:cubicBezTo>
                <a:lnTo>
                  <a:pt x="1301480" y="0"/>
                </a:lnTo>
                <a:close/>
              </a:path>
            </a:pathLst>
          </a:custGeom>
          <a:solidFill>
            <a:srgbClr val="947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5" name="자유형: 도형 334">
            <a:extLst>
              <a:ext uri="{FF2B5EF4-FFF2-40B4-BE49-F238E27FC236}">
                <a16:creationId xmlns:a16="http://schemas.microsoft.com/office/drawing/2014/main" xmlns="" id="{3B5E7EC7-62F0-49FB-A16B-283A00F4714D}"/>
              </a:ext>
            </a:extLst>
          </p:cNvPr>
          <p:cNvSpPr/>
          <p:nvPr/>
        </p:nvSpPr>
        <p:spPr>
          <a:xfrm>
            <a:off x="2557780" y="4633399"/>
            <a:ext cx="1308100" cy="1195903"/>
          </a:xfrm>
          <a:custGeom>
            <a:avLst/>
            <a:gdLst>
              <a:gd name="connsiteX0" fmla="*/ 1308100 w 1308100"/>
              <a:gd name="connsiteY0" fmla="*/ 0 h 1195903"/>
              <a:gd name="connsiteX1" fmla="*/ 1308100 w 1308100"/>
              <a:gd name="connsiteY1" fmla="*/ 1195903 h 1195903"/>
              <a:gd name="connsiteX2" fmla="*/ 0 w 1308100"/>
              <a:gd name="connsiteY2" fmla="*/ 1195903 h 1195903"/>
              <a:gd name="connsiteX3" fmla="*/ 0 w 1308100"/>
              <a:gd name="connsiteY3" fmla="*/ 261742 h 1195903"/>
              <a:gd name="connsiteX4" fmla="*/ 114408 w 1308100"/>
              <a:gd name="connsiteY4" fmla="*/ 234324 h 1195903"/>
              <a:gd name="connsiteX5" fmla="*/ 1230374 w 1308100"/>
              <a:gd name="connsiteY5" fmla="*/ 46330 h 1195903"/>
              <a:gd name="connsiteX6" fmla="*/ 1308100 w 1308100"/>
              <a:gd name="connsiteY6" fmla="*/ 0 h 119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100" h="1195903">
                <a:moveTo>
                  <a:pt x="1308100" y="0"/>
                </a:moveTo>
                <a:lnTo>
                  <a:pt x="1308100" y="1195903"/>
                </a:lnTo>
                <a:lnTo>
                  <a:pt x="0" y="1195903"/>
                </a:lnTo>
                <a:lnTo>
                  <a:pt x="0" y="261742"/>
                </a:lnTo>
                <a:lnTo>
                  <a:pt x="114408" y="234324"/>
                </a:lnTo>
                <a:cubicBezTo>
                  <a:pt x="484735" y="170263"/>
                  <a:pt x="861977" y="243838"/>
                  <a:pt x="1230374" y="46330"/>
                </a:cubicBezTo>
                <a:lnTo>
                  <a:pt x="1308100" y="0"/>
                </a:lnTo>
                <a:close/>
              </a:path>
            </a:pathLst>
          </a:custGeom>
          <a:solidFill>
            <a:srgbClr val="BBA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6" name="자유형: 도형 335">
            <a:extLst>
              <a:ext uri="{FF2B5EF4-FFF2-40B4-BE49-F238E27FC236}">
                <a16:creationId xmlns:a16="http://schemas.microsoft.com/office/drawing/2014/main" xmlns="" id="{3A0290B4-4942-47F9-8C38-66F3950B6A27}"/>
              </a:ext>
            </a:extLst>
          </p:cNvPr>
          <p:cNvSpPr/>
          <p:nvPr/>
        </p:nvSpPr>
        <p:spPr>
          <a:xfrm>
            <a:off x="1257300" y="4896967"/>
            <a:ext cx="1292861" cy="932335"/>
          </a:xfrm>
          <a:custGeom>
            <a:avLst/>
            <a:gdLst>
              <a:gd name="connsiteX0" fmla="*/ 1292861 w 1292861"/>
              <a:gd name="connsiteY0" fmla="*/ 0 h 932335"/>
              <a:gd name="connsiteX1" fmla="*/ 1292861 w 1292861"/>
              <a:gd name="connsiteY1" fmla="*/ 932335 h 932335"/>
              <a:gd name="connsiteX2" fmla="*/ 0 w 1292861"/>
              <a:gd name="connsiteY2" fmla="*/ 932335 h 932335"/>
              <a:gd name="connsiteX3" fmla="*/ 0 w 1292861"/>
              <a:gd name="connsiteY3" fmla="*/ 540786 h 932335"/>
              <a:gd name="connsiteX4" fmla="*/ 234183 w 1292861"/>
              <a:gd name="connsiteY4" fmla="*/ 427485 h 932335"/>
              <a:gd name="connsiteX5" fmla="*/ 1244517 w 1292861"/>
              <a:gd name="connsiteY5" fmla="*/ 11585 h 932335"/>
              <a:gd name="connsiteX6" fmla="*/ 1292861 w 1292861"/>
              <a:gd name="connsiteY6" fmla="*/ 0 h 93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2861" h="932335">
                <a:moveTo>
                  <a:pt x="1292861" y="0"/>
                </a:moveTo>
                <a:lnTo>
                  <a:pt x="1292861" y="932335"/>
                </a:lnTo>
                <a:lnTo>
                  <a:pt x="0" y="932335"/>
                </a:lnTo>
                <a:lnTo>
                  <a:pt x="0" y="540786"/>
                </a:lnTo>
                <a:lnTo>
                  <a:pt x="234183" y="427485"/>
                </a:lnTo>
                <a:cubicBezTo>
                  <a:pt x="569124" y="267867"/>
                  <a:pt x="904984" y="118741"/>
                  <a:pt x="1244517" y="11585"/>
                </a:cubicBezTo>
                <a:lnTo>
                  <a:pt x="1292861" y="0"/>
                </a:lnTo>
                <a:close/>
              </a:path>
            </a:pathLst>
          </a:custGeom>
          <a:solidFill>
            <a:srgbClr val="E0D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xmlns="" id="{E1B207E1-2522-4B0A-A0CA-02A0F4D46119}"/>
              </a:ext>
            </a:extLst>
          </p:cNvPr>
          <p:cNvSpPr/>
          <p:nvPr/>
        </p:nvSpPr>
        <p:spPr>
          <a:xfrm>
            <a:off x="1157753" y="3124200"/>
            <a:ext cx="4046707" cy="2362200"/>
          </a:xfrm>
          <a:custGeom>
            <a:avLst/>
            <a:gdLst>
              <a:gd name="connsiteX0" fmla="*/ 0 w 3943350"/>
              <a:gd name="connsiteY0" fmla="*/ 2362200 h 2362200"/>
              <a:gd name="connsiteX1" fmla="*/ 1308100 w 3943350"/>
              <a:gd name="connsiteY1" fmla="*/ 1784350 h 2362200"/>
              <a:gd name="connsiteX2" fmla="*/ 2641600 w 3943350"/>
              <a:gd name="connsiteY2" fmla="*/ 1504950 h 2362200"/>
              <a:gd name="connsiteX3" fmla="*/ 3943350 w 3943350"/>
              <a:gd name="connsiteY3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3350" h="2362200">
                <a:moveTo>
                  <a:pt x="0" y="2362200"/>
                </a:moveTo>
                <a:cubicBezTo>
                  <a:pt x="433916" y="2144712"/>
                  <a:pt x="867833" y="1927225"/>
                  <a:pt x="1308100" y="1784350"/>
                </a:cubicBezTo>
                <a:cubicBezTo>
                  <a:pt x="1748367" y="1641475"/>
                  <a:pt x="2202392" y="1802342"/>
                  <a:pt x="2641600" y="1504950"/>
                </a:cubicBezTo>
                <a:cubicBezTo>
                  <a:pt x="3080808" y="1207558"/>
                  <a:pt x="3512079" y="603779"/>
                  <a:pt x="3943350" y="0"/>
                </a:cubicBezTo>
              </a:path>
            </a:pathLst>
          </a:custGeom>
          <a:noFill/>
          <a:ln w="28575">
            <a:solidFill>
              <a:srgbClr val="886888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1E624450-1A71-4EB7-9A42-5129EF28BC66}"/>
              </a:ext>
            </a:extLst>
          </p:cNvPr>
          <p:cNvGrpSpPr/>
          <p:nvPr/>
        </p:nvGrpSpPr>
        <p:grpSpPr>
          <a:xfrm>
            <a:off x="1071154" y="5294812"/>
            <a:ext cx="322218" cy="322216"/>
            <a:chOff x="1071154" y="5294812"/>
            <a:chExt cx="322218" cy="322216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F18CCD85-4AA5-4224-AF34-E3B52164DA25}"/>
                </a:ext>
              </a:extLst>
            </p:cNvPr>
            <p:cNvSpPr/>
            <p:nvPr/>
          </p:nvSpPr>
          <p:spPr>
            <a:xfrm>
              <a:off x="1071154" y="5294812"/>
              <a:ext cx="322218" cy="3222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86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xmlns="" id="{8B8B89AF-EA4C-42C4-A2DE-59709C582DF2}"/>
                </a:ext>
              </a:extLst>
            </p:cNvPr>
            <p:cNvSpPr/>
            <p:nvPr/>
          </p:nvSpPr>
          <p:spPr>
            <a:xfrm>
              <a:off x="1124630" y="5348288"/>
              <a:ext cx="215266" cy="215264"/>
            </a:xfrm>
            <a:prstGeom prst="ellipse">
              <a:avLst/>
            </a:prstGeom>
            <a:solidFill>
              <a:srgbClr val="886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xmlns="" id="{FD335F1C-B1AC-47F3-AE30-36A2CDAE02F9}"/>
                </a:ext>
              </a:extLst>
            </p:cNvPr>
            <p:cNvSpPr/>
            <p:nvPr/>
          </p:nvSpPr>
          <p:spPr>
            <a:xfrm rot="5400000">
              <a:off x="1118445" y="5354474"/>
              <a:ext cx="185615" cy="173244"/>
            </a:xfrm>
            <a:custGeom>
              <a:avLst/>
              <a:gdLst>
                <a:gd name="connsiteX0" fmla="*/ 0 w 185615"/>
                <a:gd name="connsiteY0" fmla="*/ 65611 h 173244"/>
                <a:gd name="connsiteX1" fmla="*/ 8458 w 185615"/>
                <a:gd name="connsiteY1" fmla="*/ 23715 h 173244"/>
                <a:gd name="connsiteX2" fmla="*/ 24448 w 185615"/>
                <a:gd name="connsiteY2" fmla="*/ 0 h 173244"/>
                <a:gd name="connsiteX3" fmla="*/ 185615 w 185615"/>
                <a:gd name="connsiteY3" fmla="*/ 138938 h 173244"/>
                <a:gd name="connsiteX4" fmla="*/ 183740 w 185615"/>
                <a:gd name="connsiteY4" fmla="*/ 141719 h 173244"/>
                <a:gd name="connsiteX5" fmla="*/ 107632 w 185615"/>
                <a:gd name="connsiteY5" fmla="*/ 173244 h 173244"/>
                <a:gd name="connsiteX6" fmla="*/ 0 w 185615"/>
                <a:gd name="connsiteY6" fmla="*/ 65611 h 1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15" h="173244">
                  <a:moveTo>
                    <a:pt x="0" y="65611"/>
                  </a:moveTo>
                  <a:cubicBezTo>
                    <a:pt x="0" y="50750"/>
                    <a:pt x="3012" y="36593"/>
                    <a:pt x="8458" y="23715"/>
                  </a:cubicBezTo>
                  <a:lnTo>
                    <a:pt x="24448" y="0"/>
                  </a:lnTo>
                  <a:lnTo>
                    <a:pt x="185615" y="138938"/>
                  </a:lnTo>
                  <a:lnTo>
                    <a:pt x="183740" y="141719"/>
                  </a:lnTo>
                  <a:cubicBezTo>
                    <a:pt x="164262" y="161197"/>
                    <a:pt x="137354" y="173244"/>
                    <a:pt x="107632" y="173244"/>
                  </a:cubicBezTo>
                  <a:cubicBezTo>
                    <a:pt x="48188" y="173244"/>
                    <a:pt x="0" y="125055"/>
                    <a:pt x="0" y="65611"/>
                  </a:cubicBezTo>
                  <a:close/>
                </a:path>
              </a:pathLst>
            </a:custGeom>
            <a:solidFill>
              <a:srgbClr val="9A7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xmlns="" id="{214EE702-EAD0-4FB2-9893-03A588884670}"/>
              </a:ext>
            </a:extLst>
          </p:cNvPr>
          <p:cNvGrpSpPr/>
          <p:nvPr/>
        </p:nvGrpSpPr>
        <p:grpSpPr>
          <a:xfrm>
            <a:off x="2387721" y="4748712"/>
            <a:ext cx="322218" cy="322216"/>
            <a:chOff x="1071154" y="5294812"/>
            <a:chExt cx="322218" cy="322216"/>
          </a:xfrm>
        </p:grpSpPr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xmlns="" id="{9BF843B6-AF4E-472C-9AF5-3B5C5C8B4690}"/>
                </a:ext>
              </a:extLst>
            </p:cNvPr>
            <p:cNvSpPr/>
            <p:nvPr/>
          </p:nvSpPr>
          <p:spPr>
            <a:xfrm>
              <a:off x="1071154" y="5294812"/>
              <a:ext cx="322218" cy="3222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86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xmlns="" id="{15EA4A93-CDE5-4E23-B0EA-FBC9F1691BC7}"/>
                </a:ext>
              </a:extLst>
            </p:cNvPr>
            <p:cNvSpPr/>
            <p:nvPr/>
          </p:nvSpPr>
          <p:spPr>
            <a:xfrm>
              <a:off x="1124630" y="5348288"/>
              <a:ext cx="215266" cy="215264"/>
            </a:xfrm>
            <a:prstGeom prst="ellipse">
              <a:avLst/>
            </a:prstGeom>
            <a:solidFill>
              <a:srgbClr val="886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xmlns="" id="{591B38EC-ABE1-4E4D-945E-1B0D1F2E6640}"/>
                </a:ext>
              </a:extLst>
            </p:cNvPr>
            <p:cNvSpPr/>
            <p:nvPr/>
          </p:nvSpPr>
          <p:spPr>
            <a:xfrm rot="5400000">
              <a:off x="1118445" y="5354474"/>
              <a:ext cx="185615" cy="173244"/>
            </a:xfrm>
            <a:custGeom>
              <a:avLst/>
              <a:gdLst>
                <a:gd name="connsiteX0" fmla="*/ 0 w 185615"/>
                <a:gd name="connsiteY0" fmla="*/ 65611 h 173244"/>
                <a:gd name="connsiteX1" fmla="*/ 8458 w 185615"/>
                <a:gd name="connsiteY1" fmla="*/ 23715 h 173244"/>
                <a:gd name="connsiteX2" fmla="*/ 24448 w 185615"/>
                <a:gd name="connsiteY2" fmla="*/ 0 h 173244"/>
                <a:gd name="connsiteX3" fmla="*/ 185615 w 185615"/>
                <a:gd name="connsiteY3" fmla="*/ 138938 h 173244"/>
                <a:gd name="connsiteX4" fmla="*/ 183740 w 185615"/>
                <a:gd name="connsiteY4" fmla="*/ 141719 h 173244"/>
                <a:gd name="connsiteX5" fmla="*/ 107632 w 185615"/>
                <a:gd name="connsiteY5" fmla="*/ 173244 h 173244"/>
                <a:gd name="connsiteX6" fmla="*/ 0 w 185615"/>
                <a:gd name="connsiteY6" fmla="*/ 65611 h 1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15" h="173244">
                  <a:moveTo>
                    <a:pt x="0" y="65611"/>
                  </a:moveTo>
                  <a:cubicBezTo>
                    <a:pt x="0" y="50750"/>
                    <a:pt x="3012" y="36593"/>
                    <a:pt x="8458" y="23715"/>
                  </a:cubicBezTo>
                  <a:lnTo>
                    <a:pt x="24448" y="0"/>
                  </a:lnTo>
                  <a:lnTo>
                    <a:pt x="185615" y="138938"/>
                  </a:lnTo>
                  <a:lnTo>
                    <a:pt x="183740" y="141719"/>
                  </a:lnTo>
                  <a:cubicBezTo>
                    <a:pt x="164262" y="161197"/>
                    <a:pt x="137354" y="173244"/>
                    <a:pt x="107632" y="173244"/>
                  </a:cubicBezTo>
                  <a:cubicBezTo>
                    <a:pt x="48188" y="173244"/>
                    <a:pt x="0" y="125055"/>
                    <a:pt x="0" y="65611"/>
                  </a:cubicBezTo>
                  <a:close/>
                </a:path>
              </a:pathLst>
            </a:custGeom>
            <a:solidFill>
              <a:srgbClr val="9A7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xmlns="" id="{79B12850-0609-49BC-B416-BB6BFE7B58CD}"/>
              </a:ext>
            </a:extLst>
          </p:cNvPr>
          <p:cNvGrpSpPr/>
          <p:nvPr/>
        </p:nvGrpSpPr>
        <p:grpSpPr>
          <a:xfrm>
            <a:off x="3696426" y="4456612"/>
            <a:ext cx="322218" cy="322216"/>
            <a:chOff x="1071154" y="5294812"/>
            <a:chExt cx="322218" cy="322216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xmlns="" id="{29EE45FE-C2D8-438C-8255-86A60331C07A}"/>
                </a:ext>
              </a:extLst>
            </p:cNvPr>
            <p:cNvSpPr/>
            <p:nvPr/>
          </p:nvSpPr>
          <p:spPr>
            <a:xfrm>
              <a:off x="1071154" y="5294812"/>
              <a:ext cx="322218" cy="3222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86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xmlns="" id="{5A07195E-DE50-434D-94C3-95BEC8FF4A1E}"/>
                </a:ext>
              </a:extLst>
            </p:cNvPr>
            <p:cNvSpPr/>
            <p:nvPr/>
          </p:nvSpPr>
          <p:spPr>
            <a:xfrm>
              <a:off x="1124630" y="5348288"/>
              <a:ext cx="215266" cy="215264"/>
            </a:xfrm>
            <a:prstGeom prst="ellipse">
              <a:avLst/>
            </a:prstGeom>
            <a:solidFill>
              <a:srgbClr val="886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xmlns="" id="{91630325-4CE6-4419-BB83-AE06B6D06842}"/>
                </a:ext>
              </a:extLst>
            </p:cNvPr>
            <p:cNvSpPr/>
            <p:nvPr/>
          </p:nvSpPr>
          <p:spPr>
            <a:xfrm rot="5400000">
              <a:off x="1118445" y="5354474"/>
              <a:ext cx="185615" cy="173244"/>
            </a:xfrm>
            <a:custGeom>
              <a:avLst/>
              <a:gdLst>
                <a:gd name="connsiteX0" fmla="*/ 0 w 185615"/>
                <a:gd name="connsiteY0" fmla="*/ 65611 h 173244"/>
                <a:gd name="connsiteX1" fmla="*/ 8458 w 185615"/>
                <a:gd name="connsiteY1" fmla="*/ 23715 h 173244"/>
                <a:gd name="connsiteX2" fmla="*/ 24448 w 185615"/>
                <a:gd name="connsiteY2" fmla="*/ 0 h 173244"/>
                <a:gd name="connsiteX3" fmla="*/ 185615 w 185615"/>
                <a:gd name="connsiteY3" fmla="*/ 138938 h 173244"/>
                <a:gd name="connsiteX4" fmla="*/ 183740 w 185615"/>
                <a:gd name="connsiteY4" fmla="*/ 141719 h 173244"/>
                <a:gd name="connsiteX5" fmla="*/ 107632 w 185615"/>
                <a:gd name="connsiteY5" fmla="*/ 173244 h 173244"/>
                <a:gd name="connsiteX6" fmla="*/ 0 w 185615"/>
                <a:gd name="connsiteY6" fmla="*/ 65611 h 1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15" h="173244">
                  <a:moveTo>
                    <a:pt x="0" y="65611"/>
                  </a:moveTo>
                  <a:cubicBezTo>
                    <a:pt x="0" y="50750"/>
                    <a:pt x="3012" y="36593"/>
                    <a:pt x="8458" y="23715"/>
                  </a:cubicBezTo>
                  <a:lnTo>
                    <a:pt x="24448" y="0"/>
                  </a:lnTo>
                  <a:lnTo>
                    <a:pt x="185615" y="138938"/>
                  </a:lnTo>
                  <a:lnTo>
                    <a:pt x="183740" y="141719"/>
                  </a:lnTo>
                  <a:cubicBezTo>
                    <a:pt x="164262" y="161197"/>
                    <a:pt x="137354" y="173244"/>
                    <a:pt x="107632" y="173244"/>
                  </a:cubicBezTo>
                  <a:cubicBezTo>
                    <a:pt x="48188" y="173244"/>
                    <a:pt x="0" y="125055"/>
                    <a:pt x="0" y="65611"/>
                  </a:cubicBezTo>
                  <a:close/>
                </a:path>
              </a:pathLst>
            </a:custGeom>
            <a:solidFill>
              <a:srgbClr val="9A7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xmlns="" id="{150546A7-C20C-4A2E-AC53-14216F6667F6}"/>
              </a:ext>
            </a:extLst>
          </p:cNvPr>
          <p:cNvGrpSpPr/>
          <p:nvPr/>
        </p:nvGrpSpPr>
        <p:grpSpPr>
          <a:xfrm>
            <a:off x="5020854" y="2938962"/>
            <a:ext cx="322218" cy="322216"/>
            <a:chOff x="1071154" y="5294812"/>
            <a:chExt cx="322218" cy="322216"/>
          </a:xfrm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xmlns="" id="{5F5A58B5-74DA-4722-B0BD-B9FC9FB1EF15}"/>
                </a:ext>
              </a:extLst>
            </p:cNvPr>
            <p:cNvSpPr/>
            <p:nvPr/>
          </p:nvSpPr>
          <p:spPr>
            <a:xfrm>
              <a:off x="1071154" y="5294812"/>
              <a:ext cx="322218" cy="3222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86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xmlns="" id="{4365E356-0DBD-4E06-B74A-25F78E860626}"/>
                </a:ext>
              </a:extLst>
            </p:cNvPr>
            <p:cNvSpPr/>
            <p:nvPr/>
          </p:nvSpPr>
          <p:spPr>
            <a:xfrm>
              <a:off x="1124630" y="5348288"/>
              <a:ext cx="215266" cy="215264"/>
            </a:xfrm>
            <a:prstGeom prst="ellipse">
              <a:avLst/>
            </a:prstGeom>
            <a:solidFill>
              <a:srgbClr val="886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xmlns="" id="{87AADABB-B3B6-4E29-94CB-97DC1230A59C}"/>
                </a:ext>
              </a:extLst>
            </p:cNvPr>
            <p:cNvSpPr/>
            <p:nvPr/>
          </p:nvSpPr>
          <p:spPr>
            <a:xfrm rot="5400000">
              <a:off x="1118445" y="5354474"/>
              <a:ext cx="185615" cy="173244"/>
            </a:xfrm>
            <a:custGeom>
              <a:avLst/>
              <a:gdLst>
                <a:gd name="connsiteX0" fmla="*/ 0 w 185615"/>
                <a:gd name="connsiteY0" fmla="*/ 65611 h 173244"/>
                <a:gd name="connsiteX1" fmla="*/ 8458 w 185615"/>
                <a:gd name="connsiteY1" fmla="*/ 23715 h 173244"/>
                <a:gd name="connsiteX2" fmla="*/ 24448 w 185615"/>
                <a:gd name="connsiteY2" fmla="*/ 0 h 173244"/>
                <a:gd name="connsiteX3" fmla="*/ 185615 w 185615"/>
                <a:gd name="connsiteY3" fmla="*/ 138938 h 173244"/>
                <a:gd name="connsiteX4" fmla="*/ 183740 w 185615"/>
                <a:gd name="connsiteY4" fmla="*/ 141719 h 173244"/>
                <a:gd name="connsiteX5" fmla="*/ 107632 w 185615"/>
                <a:gd name="connsiteY5" fmla="*/ 173244 h 173244"/>
                <a:gd name="connsiteX6" fmla="*/ 0 w 185615"/>
                <a:gd name="connsiteY6" fmla="*/ 65611 h 1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15" h="173244">
                  <a:moveTo>
                    <a:pt x="0" y="65611"/>
                  </a:moveTo>
                  <a:cubicBezTo>
                    <a:pt x="0" y="50750"/>
                    <a:pt x="3012" y="36593"/>
                    <a:pt x="8458" y="23715"/>
                  </a:cubicBezTo>
                  <a:lnTo>
                    <a:pt x="24448" y="0"/>
                  </a:lnTo>
                  <a:lnTo>
                    <a:pt x="185615" y="138938"/>
                  </a:lnTo>
                  <a:lnTo>
                    <a:pt x="183740" y="141719"/>
                  </a:lnTo>
                  <a:cubicBezTo>
                    <a:pt x="164262" y="161197"/>
                    <a:pt x="137354" y="173244"/>
                    <a:pt x="107632" y="173244"/>
                  </a:cubicBezTo>
                  <a:cubicBezTo>
                    <a:pt x="48188" y="173244"/>
                    <a:pt x="0" y="125055"/>
                    <a:pt x="0" y="65611"/>
                  </a:cubicBezTo>
                  <a:close/>
                </a:path>
              </a:pathLst>
            </a:custGeom>
            <a:solidFill>
              <a:srgbClr val="9A7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FEEF0A29-AD0F-4B98-826F-A28A37A58149}"/>
              </a:ext>
            </a:extLst>
          </p:cNvPr>
          <p:cNvGrpSpPr/>
          <p:nvPr/>
        </p:nvGrpSpPr>
        <p:grpSpPr>
          <a:xfrm>
            <a:off x="5367383" y="2985068"/>
            <a:ext cx="918242" cy="246221"/>
            <a:chOff x="5738858" y="3804218"/>
            <a:chExt cx="918242" cy="246221"/>
          </a:xfrm>
        </p:grpSpPr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xmlns="" id="{DE65C425-95AE-4CE7-B65E-62F54CEEF32F}"/>
                </a:ext>
              </a:extLst>
            </p:cNvPr>
            <p:cNvSpPr/>
            <p:nvPr/>
          </p:nvSpPr>
          <p:spPr>
            <a:xfrm rot="16200000">
              <a:off x="5729914" y="3871428"/>
              <a:ext cx="129689" cy="111801"/>
            </a:xfrm>
            <a:prstGeom prst="triangle">
              <a:avLst/>
            </a:prstGeom>
            <a:solidFill>
              <a:srgbClr val="7F6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xmlns="" id="{3C04C0E7-E2D1-49C7-9290-9A02B4F217A8}"/>
                </a:ext>
              </a:extLst>
            </p:cNvPr>
            <p:cNvSpPr/>
            <p:nvPr/>
          </p:nvSpPr>
          <p:spPr>
            <a:xfrm>
              <a:off x="5799850" y="3834357"/>
              <a:ext cx="857250" cy="185942"/>
            </a:xfrm>
            <a:prstGeom prst="rect">
              <a:avLst/>
            </a:prstGeom>
            <a:solidFill>
              <a:srgbClr val="70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xmlns="" id="{04EF02B5-996C-4D0A-9362-06235141992A}"/>
                </a:ext>
              </a:extLst>
            </p:cNvPr>
            <p:cNvSpPr/>
            <p:nvPr/>
          </p:nvSpPr>
          <p:spPr>
            <a:xfrm>
              <a:off x="5959811" y="3804218"/>
              <a:ext cx="53732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범례 </a:t>
              </a:r>
              <a:r>
                <a:rPr lang="en-US" altLang="ko-KR" sz="100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xmlns="" id="{8468AD18-3D36-4D9E-8D36-010E35500CEC}"/>
              </a:ext>
            </a:extLst>
          </p:cNvPr>
          <p:cNvSpPr/>
          <p:nvPr/>
        </p:nvSpPr>
        <p:spPr>
          <a:xfrm>
            <a:off x="1227909" y="3911038"/>
            <a:ext cx="3936274" cy="747975"/>
          </a:xfrm>
          <a:custGeom>
            <a:avLst/>
            <a:gdLst>
              <a:gd name="connsiteX0" fmla="*/ 0 w 3936274"/>
              <a:gd name="connsiteY0" fmla="*/ 68779 h 747975"/>
              <a:gd name="connsiteX1" fmla="*/ 1323702 w 3936274"/>
              <a:gd name="connsiteY1" fmla="*/ 60071 h 747975"/>
              <a:gd name="connsiteX2" fmla="*/ 2629988 w 3936274"/>
              <a:gd name="connsiteY2" fmla="*/ 713213 h 747975"/>
              <a:gd name="connsiteX3" fmla="*/ 3936274 w 3936274"/>
              <a:gd name="connsiteY3" fmla="*/ 600002 h 7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6274" h="747975">
                <a:moveTo>
                  <a:pt x="0" y="68779"/>
                </a:moveTo>
                <a:cubicBezTo>
                  <a:pt x="442685" y="10722"/>
                  <a:pt x="885371" y="-47335"/>
                  <a:pt x="1323702" y="60071"/>
                </a:cubicBezTo>
                <a:cubicBezTo>
                  <a:pt x="1762033" y="167477"/>
                  <a:pt x="2194559" y="623225"/>
                  <a:pt x="2629988" y="713213"/>
                </a:cubicBezTo>
                <a:cubicBezTo>
                  <a:pt x="3065417" y="803202"/>
                  <a:pt x="3500845" y="701602"/>
                  <a:pt x="3936274" y="600002"/>
                </a:cubicBezTo>
              </a:path>
            </a:pathLst>
          </a:custGeom>
          <a:noFill/>
          <a:ln w="28575">
            <a:solidFill>
              <a:srgbClr val="72889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xmlns="" id="{1D09EEEC-F35D-419E-BC1B-A541E07EEBFB}"/>
              </a:ext>
            </a:extLst>
          </p:cNvPr>
          <p:cNvGrpSpPr/>
          <p:nvPr/>
        </p:nvGrpSpPr>
        <p:grpSpPr>
          <a:xfrm>
            <a:off x="1071154" y="3818437"/>
            <a:ext cx="322218" cy="322216"/>
            <a:chOff x="1071154" y="5294812"/>
            <a:chExt cx="322218" cy="322216"/>
          </a:xfrm>
        </p:grpSpPr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xmlns="" id="{1F03BBD5-592D-4FDD-9B27-4D19D98A8AC0}"/>
                </a:ext>
              </a:extLst>
            </p:cNvPr>
            <p:cNvSpPr/>
            <p:nvPr/>
          </p:nvSpPr>
          <p:spPr>
            <a:xfrm>
              <a:off x="1071154" y="5294812"/>
              <a:ext cx="322218" cy="3222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28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xmlns="" id="{4624A60A-546B-460C-BDF3-7B5A8C980D04}"/>
                </a:ext>
              </a:extLst>
            </p:cNvPr>
            <p:cNvSpPr/>
            <p:nvPr/>
          </p:nvSpPr>
          <p:spPr>
            <a:xfrm>
              <a:off x="1124630" y="5348288"/>
              <a:ext cx="215266" cy="215264"/>
            </a:xfrm>
            <a:prstGeom prst="ellipse">
              <a:avLst/>
            </a:prstGeom>
            <a:solidFill>
              <a:srgbClr val="728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xmlns="" id="{4CD5E7EC-5C41-4163-B9FA-197AA77AA6D9}"/>
                </a:ext>
              </a:extLst>
            </p:cNvPr>
            <p:cNvSpPr/>
            <p:nvPr/>
          </p:nvSpPr>
          <p:spPr>
            <a:xfrm rot="5400000">
              <a:off x="1118445" y="5354474"/>
              <a:ext cx="185615" cy="173244"/>
            </a:xfrm>
            <a:custGeom>
              <a:avLst/>
              <a:gdLst>
                <a:gd name="connsiteX0" fmla="*/ 0 w 185615"/>
                <a:gd name="connsiteY0" fmla="*/ 65611 h 173244"/>
                <a:gd name="connsiteX1" fmla="*/ 8458 w 185615"/>
                <a:gd name="connsiteY1" fmla="*/ 23715 h 173244"/>
                <a:gd name="connsiteX2" fmla="*/ 24448 w 185615"/>
                <a:gd name="connsiteY2" fmla="*/ 0 h 173244"/>
                <a:gd name="connsiteX3" fmla="*/ 185615 w 185615"/>
                <a:gd name="connsiteY3" fmla="*/ 138938 h 173244"/>
                <a:gd name="connsiteX4" fmla="*/ 183740 w 185615"/>
                <a:gd name="connsiteY4" fmla="*/ 141719 h 173244"/>
                <a:gd name="connsiteX5" fmla="*/ 107632 w 185615"/>
                <a:gd name="connsiteY5" fmla="*/ 173244 h 173244"/>
                <a:gd name="connsiteX6" fmla="*/ 0 w 185615"/>
                <a:gd name="connsiteY6" fmla="*/ 65611 h 1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15" h="173244">
                  <a:moveTo>
                    <a:pt x="0" y="65611"/>
                  </a:moveTo>
                  <a:cubicBezTo>
                    <a:pt x="0" y="50750"/>
                    <a:pt x="3012" y="36593"/>
                    <a:pt x="8458" y="23715"/>
                  </a:cubicBezTo>
                  <a:lnTo>
                    <a:pt x="24448" y="0"/>
                  </a:lnTo>
                  <a:lnTo>
                    <a:pt x="185615" y="138938"/>
                  </a:lnTo>
                  <a:lnTo>
                    <a:pt x="183740" y="141719"/>
                  </a:lnTo>
                  <a:cubicBezTo>
                    <a:pt x="164262" y="161197"/>
                    <a:pt x="137354" y="173244"/>
                    <a:pt x="107632" y="173244"/>
                  </a:cubicBezTo>
                  <a:cubicBezTo>
                    <a:pt x="48188" y="173244"/>
                    <a:pt x="0" y="125055"/>
                    <a:pt x="0" y="65611"/>
                  </a:cubicBezTo>
                  <a:close/>
                </a:path>
              </a:pathLst>
            </a:custGeom>
            <a:solidFill>
              <a:srgbClr val="ACB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xmlns="" id="{ACDED7B4-6595-4EAB-A2B8-15B9554E657C}"/>
              </a:ext>
            </a:extLst>
          </p:cNvPr>
          <p:cNvGrpSpPr/>
          <p:nvPr/>
        </p:nvGrpSpPr>
        <p:grpSpPr>
          <a:xfrm>
            <a:off x="2383790" y="3818437"/>
            <a:ext cx="322218" cy="322216"/>
            <a:chOff x="1071154" y="5294812"/>
            <a:chExt cx="322218" cy="322216"/>
          </a:xfrm>
        </p:grpSpPr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xmlns="" id="{69041D2B-B714-4055-98C9-7079DF163B3E}"/>
                </a:ext>
              </a:extLst>
            </p:cNvPr>
            <p:cNvSpPr/>
            <p:nvPr/>
          </p:nvSpPr>
          <p:spPr>
            <a:xfrm>
              <a:off x="1071154" y="5294812"/>
              <a:ext cx="322218" cy="3222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28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xmlns="" id="{0AF05BCE-76DB-4C3B-9135-D3BC0B83E8A8}"/>
                </a:ext>
              </a:extLst>
            </p:cNvPr>
            <p:cNvSpPr/>
            <p:nvPr/>
          </p:nvSpPr>
          <p:spPr>
            <a:xfrm>
              <a:off x="1124630" y="5348288"/>
              <a:ext cx="215266" cy="215264"/>
            </a:xfrm>
            <a:prstGeom prst="ellipse">
              <a:avLst/>
            </a:prstGeom>
            <a:solidFill>
              <a:srgbClr val="728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xmlns="" id="{7692AF11-7A57-49EA-940A-D7B6ACA43C00}"/>
                </a:ext>
              </a:extLst>
            </p:cNvPr>
            <p:cNvSpPr/>
            <p:nvPr/>
          </p:nvSpPr>
          <p:spPr>
            <a:xfrm rot="5400000">
              <a:off x="1118445" y="5354474"/>
              <a:ext cx="185615" cy="173244"/>
            </a:xfrm>
            <a:custGeom>
              <a:avLst/>
              <a:gdLst>
                <a:gd name="connsiteX0" fmla="*/ 0 w 185615"/>
                <a:gd name="connsiteY0" fmla="*/ 65611 h 173244"/>
                <a:gd name="connsiteX1" fmla="*/ 8458 w 185615"/>
                <a:gd name="connsiteY1" fmla="*/ 23715 h 173244"/>
                <a:gd name="connsiteX2" fmla="*/ 24448 w 185615"/>
                <a:gd name="connsiteY2" fmla="*/ 0 h 173244"/>
                <a:gd name="connsiteX3" fmla="*/ 185615 w 185615"/>
                <a:gd name="connsiteY3" fmla="*/ 138938 h 173244"/>
                <a:gd name="connsiteX4" fmla="*/ 183740 w 185615"/>
                <a:gd name="connsiteY4" fmla="*/ 141719 h 173244"/>
                <a:gd name="connsiteX5" fmla="*/ 107632 w 185615"/>
                <a:gd name="connsiteY5" fmla="*/ 173244 h 173244"/>
                <a:gd name="connsiteX6" fmla="*/ 0 w 185615"/>
                <a:gd name="connsiteY6" fmla="*/ 65611 h 1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15" h="173244">
                  <a:moveTo>
                    <a:pt x="0" y="65611"/>
                  </a:moveTo>
                  <a:cubicBezTo>
                    <a:pt x="0" y="50750"/>
                    <a:pt x="3012" y="36593"/>
                    <a:pt x="8458" y="23715"/>
                  </a:cubicBezTo>
                  <a:lnTo>
                    <a:pt x="24448" y="0"/>
                  </a:lnTo>
                  <a:lnTo>
                    <a:pt x="185615" y="138938"/>
                  </a:lnTo>
                  <a:lnTo>
                    <a:pt x="183740" y="141719"/>
                  </a:lnTo>
                  <a:cubicBezTo>
                    <a:pt x="164262" y="161197"/>
                    <a:pt x="137354" y="173244"/>
                    <a:pt x="107632" y="173244"/>
                  </a:cubicBezTo>
                  <a:cubicBezTo>
                    <a:pt x="48188" y="173244"/>
                    <a:pt x="0" y="125055"/>
                    <a:pt x="0" y="65611"/>
                  </a:cubicBezTo>
                  <a:close/>
                </a:path>
              </a:pathLst>
            </a:custGeom>
            <a:solidFill>
              <a:srgbClr val="ACB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xmlns="" id="{ABDE0683-C9E1-43A6-9E52-7D9F3FA2E9E3}"/>
              </a:ext>
            </a:extLst>
          </p:cNvPr>
          <p:cNvGrpSpPr/>
          <p:nvPr/>
        </p:nvGrpSpPr>
        <p:grpSpPr>
          <a:xfrm>
            <a:off x="5009061" y="4358368"/>
            <a:ext cx="322218" cy="322216"/>
            <a:chOff x="1071154" y="5294812"/>
            <a:chExt cx="322218" cy="322216"/>
          </a:xfrm>
        </p:grpSpPr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xmlns="" id="{24F6D13B-978C-400A-942B-46D2FA8111EE}"/>
                </a:ext>
              </a:extLst>
            </p:cNvPr>
            <p:cNvSpPr/>
            <p:nvPr/>
          </p:nvSpPr>
          <p:spPr>
            <a:xfrm>
              <a:off x="1071154" y="5294812"/>
              <a:ext cx="322218" cy="3222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28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xmlns="" id="{51C59EDA-A9C4-4115-A9A2-BBD2A91F7C3B}"/>
                </a:ext>
              </a:extLst>
            </p:cNvPr>
            <p:cNvSpPr/>
            <p:nvPr/>
          </p:nvSpPr>
          <p:spPr>
            <a:xfrm>
              <a:off x="1124630" y="5348288"/>
              <a:ext cx="215266" cy="215264"/>
            </a:xfrm>
            <a:prstGeom prst="ellipse">
              <a:avLst/>
            </a:prstGeom>
            <a:solidFill>
              <a:srgbClr val="728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xmlns="" id="{1AE5A945-B0BE-493D-9796-A32602A9FFD9}"/>
                </a:ext>
              </a:extLst>
            </p:cNvPr>
            <p:cNvSpPr/>
            <p:nvPr/>
          </p:nvSpPr>
          <p:spPr>
            <a:xfrm rot="5400000">
              <a:off x="1118445" y="5354474"/>
              <a:ext cx="185615" cy="173244"/>
            </a:xfrm>
            <a:custGeom>
              <a:avLst/>
              <a:gdLst>
                <a:gd name="connsiteX0" fmla="*/ 0 w 185615"/>
                <a:gd name="connsiteY0" fmla="*/ 65611 h 173244"/>
                <a:gd name="connsiteX1" fmla="*/ 8458 w 185615"/>
                <a:gd name="connsiteY1" fmla="*/ 23715 h 173244"/>
                <a:gd name="connsiteX2" fmla="*/ 24448 w 185615"/>
                <a:gd name="connsiteY2" fmla="*/ 0 h 173244"/>
                <a:gd name="connsiteX3" fmla="*/ 185615 w 185615"/>
                <a:gd name="connsiteY3" fmla="*/ 138938 h 173244"/>
                <a:gd name="connsiteX4" fmla="*/ 183740 w 185615"/>
                <a:gd name="connsiteY4" fmla="*/ 141719 h 173244"/>
                <a:gd name="connsiteX5" fmla="*/ 107632 w 185615"/>
                <a:gd name="connsiteY5" fmla="*/ 173244 h 173244"/>
                <a:gd name="connsiteX6" fmla="*/ 0 w 185615"/>
                <a:gd name="connsiteY6" fmla="*/ 65611 h 1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15" h="173244">
                  <a:moveTo>
                    <a:pt x="0" y="65611"/>
                  </a:moveTo>
                  <a:cubicBezTo>
                    <a:pt x="0" y="50750"/>
                    <a:pt x="3012" y="36593"/>
                    <a:pt x="8458" y="23715"/>
                  </a:cubicBezTo>
                  <a:lnTo>
                    <a:pt x="24448" y="0"/>
                  </a:lnTo>
                  <a:lnTo>
                    <a:pt x="185615" y="138938"/>
                  </a:lnTo>
                  <a:lnTo>
                    <a:pt x="183740" y="141719"/>
                  </a:lnTo>
                  <a:cubicBezTo>
                    <a:pt x="164262" y="161197"/>
                    <a:pt x="137354" y="173244"/>
                    <a:pt x="107632" y="173244"/>
                  </a:cubicBezTo>
                  <a:cubicBezTo>
                    <a:pt x="48188" y="173244"/>
                    <a:pt x="0" y="125055"/>
                    <a:pt x="0" y="65611"/>
                  </a:cubicBezTo>
                  <a:close/>
                </a:path>
              </a:pathLst>
            </a:custGeom>
            <a:solidFill>
              <a:srgbClr val="ACB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xmlns="" id="{034AF4DA-1B61-4014-A989-79699863ADFB}"/>
              </a:ext>
            </a:extLst>
          </p:cNvPr>
          <p:cNvGrpSpPr/>
          <p:nvPr/>
        </p:nvGrpSpPr>
        <p:grpSpPr>
          <a:xfrm>
            <a:off x="5367383" y="4402388"/>
            <a:ext cx="918242" cy="246221"/>
            <a:chOff x="5738858" y="3804218"/>
            <a:chExt cx="918242" cy="246221"/>
          </a:xfrm>
        </p:grpSpPr>
        <p:sp>
          <p:nvSpPr>
            <p:cNvPr id="378" name="이등변 삼각형 377">
              <a:extLst>
                <a:ext uri="{FF2B5EF4-FFF2-40B4-BE49-F238E27FC236}">
                  <a16:creationId xmlns:a16="http://schemas.microsoft.com/office/drawing/2014/main" xmlns="" id="{0F2F76D5-338A-4AF2-9D3A-6E07FD883D0B}"/>
                </a:ext>
              </a:extLst>
            </p:cNvPr>
            <p:cNvSpPr/>
            <p:nvPr/>
          </p:nvSpPr>
          <p:spPr>
            <a:xfrm rot="16200000">
              <a:off x="5729914" y="3871428"/>
              <a:ext cx="129689" cy="111801"/>
            </a:xfrm>
            <a:prstGeom prst="triangle">
              <a:avLst/>
            </a:prstGeom>
            <a:solidFill>
              <a:srgbClr val="728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xmlns="" id="{DD58C900-AC97-4495-A47D-3E1E53FD316E}"/>
                </a:ext>
              </a:extLst>
            </p:cNvPr>
            <p:cNvSpPr/>
            <p:nvPr/>
          </p:nvSpPr>
          <p:spPr>
            <a:xfrm>
              <a:off x="5799850" y="3834357"/>
              <a:ext cx="857250" cy="185942"/>
            </a:xfrm>
            <a:prstGeom prst="rect">
              <a:avLst/>
            </a:prstGeom>
            <a:solidFill>
              <a:srgbClr val="728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xmlns="" id="{8E8EDE83-5AD7-4E9C-BBD5-E8EB907EF940}"/>
                </a:ext>
              </a:extLst>
            </p:cNvPr>
            <p:cNvSpPr/>
            <p:nvPr/>
          </p:nvSpPr>
          <p:spPr>
            <a:xfrm>
              <a:off x="5959810" y="3804218"/>
              <a:ext cx="53732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범례 </a:t>
              </a:r>
              <a:r>
                <a:rPr lang="en-US" altLang="ko-KR" sz="100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2</a:t>
              </a:r>
              <a:endParaRPr lang="ko-KR" altLang="en-US" sz="100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pic>
        <p:nvPicPr>
          <p:cNvPr id="6" name="그래픽 5" descr="시험관">
            <a:extLst>
              <a:ext uri="{FF2B5EF4-FFF2-40B4-BE49-F238E27FC236}">
                <a16:creationId xmlns:a16="http://schemas.microsoft.com/office/drawing/2014/main" xmlns="" id="{916B6831-5393-4FCD-A703-146F9C8EF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474823" y="2952204"/>
            <a:ext cx="324395" cy="3243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7F450E7-7B24-4003-B540-66316F4FE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22" y="4341567"/>
            <a:ext cx="371898" cy="35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1645</TotalTime>
  <Words>439</Words>
  <Application>Microsoft Office PowerPoint</Application>
  <PresentationFormat>화면 슬라이드 쇼(4:3)</PresentationFormat>
  <Paragraphs>165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맑은 고딕</vt:lpstr>
      <vt:lpstr>08서울한강체 M</vt:lpstr>
      <vt:lpstr>Calibri</vt:lpstr>
      <vt:lpstr>푸른전남 Medium</vt:lpstr>
      <vt:lpstr>푸른전남</vt:lpstr>
      <vt:lpstr>환경R</vt:lpstr>
      <vt:lpstr>환경B</vt:lpstr>
      <vt:lpstr>Calibri Light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ANYPT</dc:creator>
  <cp:lastModifiedBy>ANYPT</cp:lastModifiedBy>
  <cp:revision>140</cp:revision>
  <dcterms:created xsi:type="dcterms:W3CDTF">2020-05-13T06:00:06Z</dcterms:created>
  <dcterms:modified xsi:type="dcterms:W3CDTF">2020-06-18T06:53:09Z</dcterms:modified>
</cp:coreProperties>
</file>